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Relationship Id="rId17" Type="http://schemas.openxmlformats.org/officeDocument/2006/relationships/image" Target="../media/image184.png"/><Relationship Id="rId18" Type="http://schemas.openxmlformats.org/officeDocument/2006/relationships/image" Target="../media/image185.png"/><Relationship Id="rId19" Type="http://schemas.openxmlformats.org/officeDocument/2006/relationships/image" Target="../media/image186.png"/><Relationship Id="rId20" Type="http://schemas.openxmlformats.org/officeDocument/2006/relationships/image" Target="../media/image187.png"/><Relationship Id="rId21" Type="http://schemas.openxmlformats.org/officeDocument/2006/relationships/image" Target="../media/image188.png"/><Relationship Id="rId22" Type="http://schemas.openxmlformats.org/officeDocument/2006/relationships/image" Target="../media/image189.png"/><Relationship Id="rId23" Type="http://schemas.openxmlformats.org/officeDocument/2006/relationships/image" Target="../media/image190.png"/><Relationship Id="rId24" Type="http://schemas.openxmlformats.org/officeDocument/2006/relationships/image" Target="../media/image191.png"/><Relationship Id="rId25" Type="http://schemas.openxmlformats.org/officeDocument/2006/relationships/image" Target="../media/image192.png"/><Relationship Id="rId26" Type="http://schemas.openxmlformats.org/officeDocument/2006/relationships/image" Target="../media/image193.png"/><Relationship Id="rId27" Type="http://schemas.openxmlformats.org/officeDocument/2006/relationships/image" Target="../media/image194.png"/><Relationship Id="rId28" Type="http://schemas.openxmlformats.org/officeDocument/2006/relationships/image" Target="../media/image195.png"/><Relationship Id="rId29" Type="http://schemas.openxmlformats.org/officeDocument/2006/relationships/image" Target="../media/image196.png"/><Relationship Id="rId30" Type="http://schemas.openxmlformats.org/officeDocument/2006/relationships/image" Target="../media/image197.png"/><Relationship Id="rId31" Type="http://schemas.openxmlformats.org/officeDocument/2006/relationships/image" Target="../media/image198.png"/><Relationship Id="rId32" Type="http://schemas.openxmlformats.org/officeDocument/2006/relationships/image" Target="../media/image199.png"/><Relationship Id="rId33" Type="http://schemas.openxmlformats.org/officeDocument/2006/relationships/image" Target="../media/image200.png"/><Relationship Id="rId34" Type="http://schemas.openxmlformats.org/officeDocument/2006/relationships/image" Target="../media/image201.png"/><Relationship Id="rId35" Type="http://schemas.openxmlformats.org/officeDocument/2006/relationships/image" Target="../media/image202.png"/><Relationship Id="rId36" Type="http://schemas.openxmlformats.org/officeDocument/2006/relationships/image" Target="../media/image203.png"/><Relationship Id="rId37" Type="http://schemas.openxmlformats.org/officeDocument/2006/relationships/image" Target="../media/image204.png"/><Relationship Id="rId38" Type="http://schemas.openxmlformats.org/officeDocument/2006/relationships/image" Target="../media/image205.png"/><Relationship Id="rId39" Type="http://schemas.openxmlformats.org/officeDocument/2006/relationships/image" Target="../media/image206.png"/><Relationship Id="rId40" Type="http://schemas.openxmlformats.org/officeDocument/2006/relationships/image" Target="../media/image207.png"/><Relationship Id="rId41" Type="http://schemas.openxmlformats.org/officeDocument/2006/relationships/image" Target="../media/image208.png"/><Relationship Id="rId42" Type="http://schemas.openxmlformats.org/officeDocument/2006/relationships/image" Target="../media/image209.png"/><Relationship Id="rId43" Type="http://schemas.openxmlformats.org/officeDocument/2006/relationships/image" Target="../media/image210.png"/><Relationship Id="rId44" Type="http://schemas.openxmlformats.org/officeDocument/2006/relationships/image" Target="../media/image21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Relationship Id="rId15" Type="http://schemas.openxmlformats.org/officeDocument/2006/relationships/image" Target="../media/image239.png"/><Relationship Id="rId16" Type="http://schemas.openxmlformats.org/officeDocument/2006/relationships/image" Target="../media/image240.png"/><Relationship Id="rId17" Type="http://schemas.openxmlformats.org/officeDocument/2006/relationships/image" Target="../media/image241.png"/><Relationship Id="rId18" Type="http://schemas.openxmlformats.org/officeDocument/2006/relationships/image" Target="../media/image242.png"/><Relationship Id="rId19" Type="http://schemas.openxmlformats.org/officeDocument/2006/relationships/image" Target="../media/image243.png"/><Relationship Id="rId20" Type="http://schemas.openxmlformats.org/officeDocument/2006/relationships/image" Target="../media/image244.png"/><Relationship Id="rId21" Type="http://schemas.openxmlformats.org/officeDocument/2006/relationships/image" Target="../media/image245.png"/><Relationship Id="rId22" Type="http://schemas.openxmlformats.org/officeDocument/2006/relationships/image" Target="../media/image246.png"/><Relationship Id="rId23" Type="http://schemas.openxmlformats.org/officeDocument/2006/relationships/image" Target="../media/image247.png"/><Relationship Id="rId24" Type="http://schemas.openxmlformats.org/officeDocument/2006/relationships/image" Target="../media/image248.png"/><Relationship Id="rId25" Type="http://schemas.openxmlformats.org/officeDocument/2006/relationships/image" Target="../media/image249.png"/><Relationship Id="rId26" Type="http://schemas.openxmlformats.org/officeDocument/2006/relationships/image" Target="../media/image250.png"/><Relationship Id="rId27" Type="http://schemas.openxmlformats.org/officeDocument/2006/relationships/image" Target="../media/image251.png"/><Relationship Id="rId28" Type="http://schemas.openxmlformats.org/officeDocument/2006/relationships/image" Target="../media/image252.png"/><Relationship Id="rId29" Type="http://schemas.openxmlformats.org/officeDocument/2006/relationships/image" Target="../media/image253.png"/><Relationship Id="rId30" Type="http://schemas.openxmlformats.org/officeDocument/2006/relationships/image" Target="../media/image254.png"/><Relationship Id="rId31" Type="http://schemas.openxmlformats.org/officeDocument/2006/relationships/image" Target="../media/image255.png"/><Relationship Id="rId32" Type="http://schemas.openxmlformats.org/officeDocument/2006/relationships/image" Target="../media/image256.png"/><Relationship Id="rId33" Type="http://schemas.openxmlformats.org/officeDocument/2006/relationships/image" Target="../media/image257.png"/><Relationship Id="rId34" Type="http://schemas.openxmlformats.org/officeDocument/2006/relationships/image" Target="../media/image258.png"/><Relationship Id="rId35" Type="http://schemas.openxmlformats.org/officeDocument/2006/relationships/image" Target="../media/image259.png"/><Relationship Id="rId36" Type="http://schemas.openxmlformats.org/officeDocument/2006/relationships/image" Target="../media/image260.png"/><Relationship Id="rId37" Type="http://schemas.openxmlformats.org/officeDocument/2006/relationships/image" Target="../media/image261.png"/><Relationship Id="rId38" Type="http://schemas.openxmlformats.org/officeDocument/2006/relationships/image" Target="../media/image262.png"/><Relationship Id="rId39" Type="http://schemas.openxmlformats.org/officeDocument/2006/relationships/image" Target="../media/image263.png"/><Relationship Id="rId40" Type="http://schemas.openxmlformats.org/officeDocument/2006/relationships/image" Target="../media/image264.png"/><Relationship Id="rId41" Type="http://schemas.openxmlformats.org/officeDocument/2006/relationships/image" Target="../media/image265.png"/><Relationship Id="rId42" Type="http://schemas.openxmlformats.org/officeDocument/2006/relationships/image" Target="../media/image266.png"/><Relationship Id="rId43" Type="http://schemas.openxmlformats.org/officeDocument/2006/relationships/image" Target="../media/image267.png"/><Relationship Id="rId44" Type="http://schemas.openxmlformats.org/officeDocument/2006/relationships/image" Target="../media/image268.png"/><Relationship Id="rId45" Type="http://schemas.openxmlformats.org/officeDocument/2006/relationships/image" Target="../media/image269.png"/><Relationship Id="rId46" Type="http://schemas.openxmlformats.org/officeDocument/2006/relationships/image" Target="../media/image270.png"/><Relationship Id="rId47" Type="http://schemas.openxmlformats.org/officeDocument/2006/relationships/image" Target="../media/image271.png"/><Relationship Id="rId48" Type="http://schemas.openxmlformats.org/officeDocument/2006/relationships/image" Target="../media/image272.png"/><Relationship Id="rId49" Type="http://schemas.openxmlformats.org/officeDocument/2006/relationships/image" Target="../media/image273.png"/><Relationship Id="rId50" Type="http://schemas.openxmlformats.org/officeDocument/2006/relationships/image" Target="../media/image274.png"/><Relationship Id="rId51" Type="http://schemas.openxmlformats.org/officeDocument/2006/relationships/image" Target="../media/image275.png"/><Relationship Id="rId52" Type="http://schemas.openxmlformats.org/officeDocument/2006/relationships/image" Target="../media/image276.png"/><Relationship Id="rId53" Type="http://schemas.openxmlformats.org/officeDocument/2006/relationships/image" Target="../media/image277.png"/><Relationship Id="rId54" Type="http://schemas.openxmlformats.org/officeDocument/2006/relationships/image" Target="../media/image278.png"/><Relationship Id="rId55" Type="http://schemas.openxmlformats.org/officeDocument/2006/relationships/image" Target="../media/image279.png"/><Relationship Id="rId56" Type="http://schemas.openxmlformats.org/officeDocument/2006/relationships/image" Target="../media/image28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8" Type="http://schemas.openxmlformats.org/officeDocument/2006/relationships/image" Target="../media/image287.png"/><Relationship Id="rId9" Type="http://schemas.openxmlformats.org/officeDocument/2006/relationships/image" Target="../media/image288.png"/><Relationship Id="rId10" Type="http://schemas.openxmlformats.org/officeDocument/2006/relationships/image" Target="../media/image289.png"/><Relationship Id="rId11" Type="http://schemas.openxmlformats.org/officeDocument/2006/relationships/image" Target="../media/image290.png"/><Relationship Id="rId12" Type="http://schemas.openxmlformats.org/officeDocument/2006/relationships/image" Target="../media/image291.png"/><Relationship Id="rId13" Type="http://schemas.openxmlformats.org/officeDocument/2006/relationships/image" Target="../media/image292.png"/><Relationship Id="rId14" Type="http://schemas.openxmlformats.org/officeDocument/2006/relationships/image" Target="../media/image293.png"/><Relationship Id="rId15" Type="http://schemas.openxmlformats.org/officeDocument/2006/relationships/image" Target="../media/image2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Relationship Id="rId13" Type="http://schemas.openxmlformats.org/officeDocument/2006/relationships/image" Target="../media/image306.png"/><Relationship Id="rId14" Type="http://schemas.openxmlformats.org/officeDocument/2006/relationships/image" Target="../media/image307.png"/><Relationship Id="rId15" Type="http://schemas.openxmlformats.org/officeDocument/2006/relationships/image" Target="../media/image308.png"/><Relationship Id="rId16" Type="http://schemas.openxmlformats.org/officeDocument/2006/relationships/image" Target="../media/image309.png"/><Relationship Id="rId17" Type="http://schemas.openxmlformats.org/officeDocument/2006/relationships/image" Target="../media/image310.png"/><Relationship Id="rId18" Type="http://schemas.openxmlformats.org/officeDocument/2006/relationships/image" Target="../media/image311.png"/><Relationship Id="rId19" Type="http://schemas.openxmlformats.org/officeDocument/2006/relationships/image" Target="../media/image312.png"/><Relationship Id="rId20" Type="http://schemas.openxmlformats.org/officeDocument/2006/relationships/image" Target="../media/image313.png"/><Relationship Id="rId21" Type="http://schemas.openxmlformats.org/officeDocument/2006/relationships/image" Target="../media/image314.png"/><Relationship Id="rId22" Type="http://schemas.openxmlformats.org/officeDocument/2006/relationships/image" Target="../media/image315.png"/><Relationship Id="rId23" Type="http://schemas.openxmlformats.org/officeDocument/2006/relationships/image" Target="../media/image316.png"/><Relationship Id="rId24" Type="http://schemas.openxmlformats.org/officeDocument/2006/relationships/image" Target="../media/image317.png"/><Relationship Id="rId25" Type="http://schemas.openxmlformats.org/officeDocument/2006/relationships/image" Target="../media/image318.png"/><Relationship Id="rId26" Type="http://schemas.openxmlformats.org/officeDocument/2006/relationships/image" Target="../media/image319.png"/><Relationship Id="rId27" Type="http://schemas.openxmlformats.org/officeDocument/2006/relationships/image" Target="../media/image320.png"/><Relationship Id="rId28" Type="http://schemas.openxmlformats.org/officeDocument/2006/relationships/image" Target="../media/image321.png"/><Relationship Id="rId29" Type="http://schemas.openxmlformats.org/officeDocument/2006/relationships/image" Target="../media/image322.png"/><Relationship Id="rId30" Type="http://schemas.openxmlformats.org/officeDocument/2006/relationships/image" Target="../media/image323.png"/><Relationship Id="rId31" Type="http://schemas.openxmlformats.org/officeDocument/2006/relationships/image" Target="../media/image324.png"/><Relationship Id="rId32" Type="http://schemas.openxmlformats.org/officeDocument/2006/relationships/image" Target="../media/image325.png"/><Relationship Id="rId33" Type="http://schemas.openxmlformats.org/officeDocument/2006/relationships/image" Target="../media/image326.png"/><Relationship Id="rId34" Type="http://schemas.openxmlformats.org/officeDocument/2006/relationships/image" Target="../media/image327.png"/><Relationship Id="rId35" Type="http://schemas.openxmlformats.org/officeDocument/2006/relationships/image" Target="../media/image328.png"/><Relationship Id="rId36" Type="http://schemas.openxmlformats.org/officeDocument/2006/relationships/image" Target="../media/image329.png"/><Relationship Id="rId37" Type="http://schemas.openxmlformats.org/officeDocument/2006/relationships/image" Target="../media/image330.png"/><Relationship Id="rId38" Type="http://schemas.openxmlformats.org/officeDocument/2006/relationships/image" Target="../media/image331.png"/><Relationship Id="rId39" Type="http://schemas.openxmlformats.org/officeDocument/2006/relationships/image" Target="../media/image332.png"/><Relationship Id="rId40" Type="http://schemas.openxmlformats.org/officeDocument/2006/relationships/image" Target="../media/image333.png"/><Relationship Id="rId41" Type="http://schemas.openxmlformats.org/officeDocument/2006/relationships/image" Target="../media/image334.png"/><Relationship Id="rId42" Type="http://schemas.openxmlformats.org/officeDocument/2006/relationships/image" Target="../media/image335.png"/><Relationship Id="rId43" Type="http://schemas.openxmlformats.org/officeDocument/2006/relationships/image" Target="../media/image336.png"/><Relationship Id="rId44" Type="http://schemas.openxmlformats.org/officeDocument/2006/relationships/image" Target="../media/image337.png"/><Relationship Id="rId45" Type="http://schemas.openxmlformats.org/officeDocument/2006/relationships/image" Target="../media/image338.png"/><Relationship Id="rId46" Type="http://schemas.openxmlformats.org/officeDocument/2006/relationships/image" Target="../media/image339.png"/><Relationship Id="rId47" Type="http://schemas.openxmlformats.org/officeDocument/2006/relationships/image" Target="../media/image340.png"/><Relationship Id="rId48" Type="http://schemas.openxmlformats.org/officeDocument/2006/relationships/image" Target="../media/image341.png"/><Relationship Id="rId49" Type="http://schemas.openxmlformats.org/officeDocument/2006/relationships/image" Target="../media/image342.png"/><Relationship Id="rId50" Type="http://schemas.openxmlformats.org/officeDocument/2006/relationships/image" Target="../media/image343.png"/><Relationship Id="rId51" Type="http://schemas.openxmlformats.org/officeDocument/2006/relationships/image" Target="../media/image344.png"/><Relationship Id="rId52" Type="http://schemas.openxmlformats.org/officeDocument/2006/relationships/image" Target="../media/image34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Relationship Id="rId10" Type="http://schemas.openxmlformats.org/officeDocument/2006/relationships/image" Target="../media/image354.png"/><Relationship Id="rId11" Type="http://schemas.openxmlformats.org/officeDocument/2006/relationships/image" Target="../media/image355.png"/><Relationship Id="rId12" Type="http://schemas.openxmlformats.org/officeDocument/2006/relationships/image" Target="../media/image356.png"/><Relationship Id="rId13" Type="http://schemas.openxmlformats.org/officeDocument/2006/relationships/image" Target="../media/image357.png"/><Relationship Id="rId14" Type="http://schemas.openxmlformats.org/officeDocument/2006/relationships/image" Target="../media/image358.png"/><Relationship Id="rId15" Type="http://schemas.openxmlformats.org/officeDocument/2006/relationships/image" Target="../media/image35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Relationship Id="rId10" Type="http://schemas.openxmlformats.org/officeDocument/2006/relationships/image" Target="../media/image368.png"/><Relationship Id="rId11" Type="http://schemas.openxmlformats.org/officeDocument/2006/relationships/image" Target="../media/image369.png"/><Relationship Id="rId12" Type="http://schemas.openxmlformats.org/officeDocument/2006/relationships/image" Target="../media/image370.png"/><Relationship Id="rId13" Type="http://schemas.openxmlformats.org/officeDocument/2006/relationships/image" Target="../media/image371.png"/><Relationship Id="rId14" Type="http://schemas.openxmlformats.org/officeDocument/2006/relationships/image" Target="../media/image372.png"/><Relationship Id="rId15" Type="http://schemas.openxmlformats.org/officeDocument/2006/relationships/image" Target="../media/image373.png"/><Relationship Id="rId16" Type="http://schemas.openxmlformats.org/officeDocument/2006/relationships/image" Target="../media/image374.png"/><Relationship Id="rId17" Type="http://schemas.openxmlformats.org/officeDocument/2006/relationships/image" Target="../media/image375.png"/><Relationship Id="rId18" Type="http://schemas.openxmlformats.org/officeDocument/2006/relationships/image" Target="../media/image376.png"/><Relationship Id="rId19" Type="http://schemas.openxmlformats.org/officeDocument/2006/relationships/image" Target="../media/image377.png"/><Relationship Id="rId20" Type="http://schemas.openxmlformats.org/officeDocument/2006/relationships/image" Target="../media/image378.png"/><Relationship Id="rId21" Type="http://schemas.openxmlformats.org/officeDocument/2006/relationships/image" Target="../media/image379.png"/><Relationship Id="rId22" Type="http://schemas.openxmlformats.org/officeDocument/2006/relationships/image" Target="../media/image380.png"/><Relationship Id="rId23" Type="http://schemas.openxmlformats.org/officeDocument/2006/relationships/image" Target="../media/image381.png"/><Relationship Id="rId24" Type="http://schemas.openxmlformats.org/officeDocument/2006/relationships/image" Target="../media/image382.png"/><Relationship Id="rId25" Type="http://schemas.openxmlformats.org/officeDocument/2006/relationships/image" Target="../media/image383.png"/><Relationship Id="rId26" Type="http://schemas.openxmlformats.org/officeDocument/2006/relationships/image" Target="../media/image384.png"/><Relationship Id="rId27" Type="http://schemas.openxmlformats.org/officeDocument/2006/relationships/image" Target="../media/image385.png"/><Relationship Id="rId28" Type="http://schemas.openxmlformats.org/officeDocument/2006/relationships/image" Target="../media/image386.png"/><Relationship Id="rId29" Type="http://schemas.openxmlformats.org/officeDocument/2006/relationships/image" Target="../media/image387.png"/><Relationship Id="rId30" Type="http://schemas.openxmlformats.org/officeDocument/2006/relationships/image" Target="../media/image388.png"/><Relationship Id="rId31" Type="http://schemas.openxmlformats.org/officeDocument/2006/relationships/image" Target="../media/image389.png"/><Relationship Id="rId32" Type="http://schemas.openxmlformats.org/officeDocument/2006/relationships/image" Target="../media/image390.png"/><Relationship Id="rId33" Type="http://schemas.openxmlformats.org/officeDocument/2006/relationships/image" Target="../media/image391.png"/><Relationship Id="rId34" Type="http://schemas.openxmlformats.org/officeDocument/2006/relationships/image" Target="../media/image392.png"/><Relationship Id="rId35" Type="http://schemas.openxmlformats.org/officeDocument/2006/relationships/image" Target="../media/image393.png"/><Relationship Id="rId36" Type="http://schemas.openxmlformats.org/officeDocument/2006/relationships/image" Target="../media/image394.png"/><Relationship Id="rId37" Type="http://schemas.openxmlformats.org/officeDocument/2006/relationships/image" Target="../media/image395.png"/><Relationship Id="rId38" Type="http://schemas.openxmlformats.org/officeDocument/2006/relationships/image" Target="../media/image396.png"/><Relationship Id="rId39" Type="http://schemas.openxmlformats.org/officeDocument/2006/relationships/image" Target="../media/image397.png"/><Relationship Id="rId40" Type="http://schemas.openxmlformats.org/officeDocument/2006/relationships/image" Target="../media/image398.png"/><Relationship Id="rId41" Type="http://schemas.openxmlformats.org/officeDocument/2006/relationships/image" Target="../media/image399.png"/><Relationship Id="rId42" Type="http://schemas.openxmlformats.org/officeDocument/2006/relationships/image" Target="../media/image400.png"/><Relationship Id="rId43" Type="http://schemas.openxmlformats.org/officeDocument/2006/relationships/image" Target="../media/image401.png"/><Relationship Id="rId44" Type="http://schemas.openxmlformats.org/officeDocument/2006/relationships/image" Target="../media/image402.png"/><Relationship Id="rId45" Type="http://schemas.openxmlformats.org/officeDocument/2006/relationships/image" Target="../media/image403.png"/><Relationship Id="rId46" Type="http://schemas.openxmlformats.org/officeDocument/2006/relationships/image" Target="../media/image40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411.png"/><Relationship Id="rId9" Type="http://schemas.openxmlformats.org/officeDocument/2006/relationships/image" Target="../media/image412.png"/><Relationship Id="rId10" Type="http://schemas.openxmlformats.org/officeDocument/2006/relationships/image" Target="../media/image413.png"/><Relationship Id="rId11" Type="http://schemas.openxmlformats.org/officeDocument/2006/relationships/image" Target="../media/image414.png"/><Relationship Id="rId12" Type="http://schemas.openxmlformats.org/officeDocument/2006/relationships/image" Target="../media/image415.png"/><Relationship Id="rId13" Type="http://schemas.openxmlformats.org/officeDocument/2006/relationships/image" Target="../media/image416.png"/><Relationship Id="rId14" Type="http://schemas.openxmlformats.org/officeDocument/2006/relationships/image" Target="../media/image417.png"/><Relationship Id="rId15" Type="http://schemas.openxmlformats.org/officeDocument/2006/relationships/image" Target="../media/image4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png"/><Relationship Id="rId28" Type="http://schemas.openxmlformats.org/officeDocument/2006/relationships/image" Target="../media/image50.png"/><Relationship Id="rId29" Type="http://schemas.openxmlformats.org/officeDocument/2006/relationships/image" Target="../media/image51.png"/><Relationship Id="rId30" Type="http://schemas.openxmlformats.org/officeDocument/2006/relationships/image" Target="../media/image52.png"/><Relationship Id="rId31" Type="http://schemas.openxmlformats.org/officeDocument/2006/relationships/image" Target="../media/image53.png"/><Relationship Id="rId32" Type="http://schemas.openxmlformats.org/officeDocument/2006/relationships/image" Target="../media/image54.png"/><Relationship Id="rId33" Type="http://schemas.openxmlformats.org/officeDocument/2006/relationships/image" Target="../media/image55.png"/><Relationship Id="rId34" Type="http://schemas.openxmlformats.org/officeDocument/2006/relationships/image" Target="../media/image56.png"/><Relationship Id="rId35" Type="http://schemas.openxmlformats.org/officeDocument/2006/relationships/image" Target="../media/image57.png"/><Relationship Id="rId36" Type="http://schemas.openxmlformats.org/officeDocument/2006/relationships/image" Target="../media/image58.png"/><Relationship Id="rId37" Type="http://schemas.openxmlformats.org/officeDocument/2006/relationships/image" Target="../media/image59.png"/><Relationship Id="rId38" Type="http://schemas.openxmlformats.org/officeDocument/2006/relationships/image" Target="../media/image60.png"/><Relationship Id="rId39" Type="http://schemas.openxmlformats.org/officeDocument/2006/relationships/image" Target="../media/image61.png"/><Relationship Id="rId40" Type="http://schemas.openxmlformats.org/officeDocument/2006/relationships/image" Target="../media/image62.png"/><Relationship Id="rId41" Type="http://schemas.openxmlformats.org/officeDocument/2006/relationships/image" Target="../media/image6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9.pn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image" Target="../media/image422.png"/><Relationship Id="rId6" Type="http://schemas.openxmlformats.org/officeDocument/2006/relationships/image" Target="../media/image423.png"/><Relationship Id="rId7" Type="http://schemas.openxmlformats.org/officeDocument/2006/relationships/image" Target="../media/image424.png"/><Relationship Id="rId8" Type="http://schemas.openxmlformats.org/officeDocument/2006/relationships/image" Target="../media/image425.png"/><Relationship Id="rId9" Type="http://schemas.openxmlformats.org/officeDocument/2006/relationships/image" Target="../media/image426.png"/><Relationship Id="rId10" Type="http://schemas.openxmlformats.org/officeDocument/2006/relationships/image" Target="../media/image427.png"/><Relationship Id="rId11" Type="http://schemas.openxmlformats.org/officeDocument/2006/relationships/image" Target="../media/image428.png"/><Relationship Id="rId12" Type="http://schemas.openxmlformats.org/officeDocument/2006/relationships/image" Target="../media/image429.png"/><Relationship Id="rId13" Type="http://schemas.openxmlformats.org/officeDocument/2006/relationships/image" Target="../media/image430.png"/><Relationship Id="rId14" Type="http://schemas.openxmlformats.org/officeDocument/2006/relationships/image" Target="../media/image431.png"/><Relationship Id="rId15" Type="http://schemas.openxmlformats.org/officeDocument/2006/relationships/image" Target="../media/image432.png"/><Relationship Id="rId16" Type="http://schemas.openxmlformats.org/officeDocument/2006/relationships/image" Target="../media/image433.png"/><Relationship Id="rId17" Type="http://schemas.openxmlformats.org/officeDocument/2006/relationships/image" Target="../media/image434.png"/><Relationship Id="rId18" Type="http://schemas.openxmlformats.org/officeDocument/2006/relationships/image" Target="../media/image435.png"/><Relationship Id="rId19" Type="http://schemas.openxmlformats.org/officeDocument/2006/relationships/image" Target="../media/image436.png"/><Relationship Id="rId20" Type="http://schemas.openxmlformats.org/officeDocument/2006/relationships/image" Target="../media/image437.png"/><Relationship Id="rId21" Type="http://schemas.openxmlformats.org/officeDocument/2006/relationships/image" Target="../media/image438.png"/><Relationship Id="rId22" Type="http://schemas.openxmlformats.org/officeDocument/2006/relationships/image" Target="../media/image439.png"/><Relationship Id="rId23" Type="http://schemas.openxmlformats.org/officeDocument/2006/relationships/image" Target="../media/image440.png"/><Relationship Id="rId24" Type="http://schemas.openxmlformats.org/officeDocument/2006/relationships/image" Target="../media/image441.png"/><Relationship Id="rId25" Type="http://schemas.openxmlformats.org/officeDocument/2006/relationships/image" Target="../media/image442.png"/><Relationship Id="rId26" Type="http://schemas.openxmlformats.org/officeDocument/2006/relationships/image" Target="../media/image443.png"/><Relationship Id="rId27" Type="http://schemas.openxmlformats.org/officeDocument/2006/relationships/image" Target="../media/image444.png"/><Relationship Id="rId28" Type="http://schemas.openxmlformats.org/officeDocument/2006/relationships/image" Target="../media/image445.png"/><Relationship Id="rId29" Type="http://schemas.openxmlformats.org/officeDocument/2006/relationships/image" Target="../media/image446.png"/><Relationship Id="rId30" Type="http://schemas.openxmlformats.org/officeDocument/2006/relationships/image" Target="../media/image447.png"/><Relationship Id="rId31" Type="http://schemas.openxmlformats.org/officeDocument/2006/relationships/image" Target="../media/image448.png"/><Relationship Id="rId32" Type="http://schemas.openxmlformats.org/officeDocument/2006/relationships/image" Target="../media/image449.png"/><Relationship Id="rId33" Type="http://schemas.openxmlformats.org/officeDocument/2006/relationships/image" Target="../media/image450.png"/><Relationship Id="rId34" Type="http://schemas.openxmlformats.org/officeDocument/2006/relationships/image" Target="../media/image451.png"/><Relationship Id="rId35" Type="http://schemas.openxmlformats.org/officeDocument/2006/relationships/image" Target="../media/image452.png"/><Relationship Id="rId36" Type="http://schemas.openxmlformats.org/officeDocument/2006/relationships/image" Target="../media/image453.png"/><Relationship Id="rId37" Type="http://schemas.openxmlformats.org/officeDocument/2006/relationships/image" Target="../media/image454.png"/><Relationship Id="rId38" Type="http://schemas.openxmlformats.org/officeDocument/2006/relationships/image" Target="../media/image455.png"/><Relationship Id="rId39" Type="http://schemas.openxmlformats.org/officeDocument/2006/relationships/image" Target="../media/image456.png"/><Relationship Id="rId40" Type="http://schemas.openxmlformats.org/officeDocument/2006/relationships/image" Target="../media/image457.png"/><Relationship Id="rId41" Type="http://schemas.openxmlformats.org/officeDocument/2006/relationships/image" Target="../media/image458.png"/><Relationship Id="rId42" Type="http://schemas.openxmlformats.org/officeDocument/2006/relationships/image" Target="../media/image459.png"/><Relationship Id="rId43" Type="http://schemas.openxmlformats.org/officeDocument/2006/relationships/image" Target="../media/image460.png"/><Relationship Id="rId44" Type="http://schemas.openxmlformats.org/officeDocument/2006/relationships/image" Target="../media/image461.png"/><Relationship Id="rId45" Type="http://schemas.openxmlformats.org/officeDocument/2006/relationships/image" Target="../media/image462.png"/><Relationship Id="rId46" Type="http://schemas.openxmlformats.org/officeDocument/2006/relationships/image" Target="../media/image463.png"/><Relationship Id="rId47" Type="http://schemas.openxmlformats.org/officeDocument/2006/relationships/image" Target="../media/image464.png"/><Relationship Id="rId48" Type="http://schemas.openxmlformats.org/officeDocument/2006/relationships/image" Target="../media/image465.png"/><Relationship Id="rId49" Type="http://schemas.openxmlformats.org/officeDocument/2006/relationships/image" Target="../media/image46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7.png"/><Relationship Id="rId3" Type="http://schemas.openxmlformats.org/officeDocument/2006/relationships/image" Target="../media/image468.png"/><Relationship Id="rId4" Type="http://schemas.openxmlformats.org/officeDocument/2006/relationships/image" Target="../media/image469.png"/><Relationship Id="rId5" Type="http://schemas.openxmlformats.org/officeDocument/2006/relationships/image" Target="../media/image470.png"/><Relationship Id="rId6" Type="http://schemas.openxmlformats.org/officeDocument/2006/relationships/image" Target="../media/image471.png"/><Relationship Id="rId7" Type="http://schemas.openxmlformats.org/officeDocument/2006/relationships/image" Target="../media/image472.png"/><Relationship Id="rId8" Type="http://schemas.openxmlformats.org/officeDocument/2006/relationships/image" Target="../media/image473.png"/><Relationship Id="rId9" Type="http://schemas.openxmlformats.org/officeDocument/2006/relationships/image" Target="../media/image474.png"/><Relationship Id="rId10" Type="http://schemas.openxmlformats.org/officeDocument/2006/relationships/image" Target="../media/image475.png"/><Relationship Id="rId11" Type="http://schemas.openxmlformats.org/officeDocument/2006/relationships/image" Target="../media/image476.png"/><Relationship Id="rId12" Type="http://schemas.openxmlformats.org/officeDocument/2006/relationships/image" Target="../media/image477.png"/><Relationship Id="rId13" Type="http://schemas.openxmlformats.org/officeDocument/2006/relationships/image" Target="../media/image478.png"/><Relationship Id="rId14" Type="http://schemas.openxmlformats.org/officeDocument/2006/relationships/image" Target="../media/image479.png"/><Relationship Id="rId15" Type="http://schemas.openxmlformats.org/officeDocument/2006/relationships/image" Target="../media/image48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image" Target="../media/image485.png"/><Relationship Id="rId7" Type="http://schemas.openxmlformats.org/officeDocument/2006/relationships/image" Target="../media/image486.png"/><Relationship Id="rId8" Type="http://schemas.openxmlformats.org/officeDocument/2006/relationships/image" Target="../media/image487.png"/><Relationship Id="rId9" Type="http://schemas.openxmlformats.org/officeDocument/2006/relationships/image" Target="../media/image488.png"/><Relationship Id="rId10" Type="http://schemas.openxmlformats.org/officeDocument/2006/relationships/image" Target="../media/image489.png"/><Relationship Id="rId11" Type="http://schemas.openxmlformats.org/officeDocument/2006/relationships/image" Target="../media/image490.png"/><Relationship Id="rId12" Type="http://schemas.openxmlformats.org/officeDocument/2006/relationships/image" Target="../media/image491.png"/><Relationship Id="rId13" Type="http://schemas.openxmlformats.org/officeDocument/2006/relationships/image" Target="../media/image492.png"/><Relationship Id="rId14" Type="http://schemas.openxmlformats.org/officeDocument/2006/relationships/image" Target="../media/image493.png"/><Relationship Id="rId15" Type="http://schemas.openxmlformats.org/officeDocument/2006/relationships/image" Target="../media/image494.png"/><Relationship Id="rId16" Type="http://schemas.openxmlformats.org/officeDocument/2006/relationships/image" Target="../media/image495.png"/><Relationship Id="rId17" Type="http://schemas.openxmlformats.org/officeDocument/2006/relationships/image" Target="../media/image496.png"/><Relationship Id="rId18" Type="http://schemas.openxmlformats.org/officeDocument/2006/relationships/image" Target="../media/image497.png"/><Relationship Id="rId19" Type="http://schemas.openxmlformats.org/officeDocument/2006/relationships/image" Target="../media/image498.png"/><Relationship Id="rId20" Type="http://schemas.openxmlformats.org/officeDocument/2006/relationships/image" Target="../media/image499.png"/><Relationship Id="rId21" Type="http://schemas.openxmlformats.org/officeDocument/2006/relationships/image" Target="../media/image500.png"/><Relationship Id="rId22" Type="http://schemas.openxmlformats.org/officeDocument/2006/relationships/image" Target="../media/image501.png"/><Relationship Id="rId23" Type="http://schemas.openxmlformats.org/officeDocument/2006/relationships/image" Target="../media/image502.png"/><Relationship Id="rId24" Type="http://schemas.openxmlformats.org/officeDocument/2006/relationships/image" Target="../media/image503.png"/><Relationship Id="rId25" Type="http://schemas.openxmlformats.org/officeDocument/2006/relationships/image" Target="../media/image504.png"/><Relationship Id="rId26" Type="http://schemas.openxmlformats.org/officeDocument/2006/relationships/image" Target="../media/image505.png"/><Relationship Id="rId27" Type="http://schemas.openxmlformats.org/officeDocument/2006/relationships/image" Target="../media/image506.png"/><Relationship Id="rId28" Type="http://schemas.openxmlformats.org/officeDocument/2006/relationships/image" Target="../media/image507.png"/><Relationship Id="rId29" Type="http://schemas.openxmlformats.org/officeDocument/2006/relationships/image" Target="../media/image508.png"/><Relationship Id="rId30" Type="http://schemas.openxmlformats.org/officeDocument/2006/relationships/image" Target="../media/image509.png"/><Relationship Id="rId31" Type="http://schemas.openxmlformats.org/officeDocument/2006/relationships/image" Target="../media/image510.png"/><Relationship Id="rId32" Type="http://schemas.openxmlformats.org/officeDocument/2006/relationships/image" Target="../media/image511.png"/><Relationship Id="rId33" Type="http://schemas.openxmlformats.org/officeDocument/2006/relationships/image" Target="../media/image512.png"/><Relationship Id="rId34" Type="http://schemas.openxmlformats.org/officeDocument/2006/relationships/image" Target="../media/image513.png"/><Relationship Id="rId35" Type="http://schemas.openxmlformats.org/officeDocument/2006/relationships/image" Target="../media/image514.png"/><Relationship Id="rId36" Type="http://schemas.openxmlformats.org/officeDocument/2006/relationships/image" Target="../media/image515.png"/><Relationship Id="rId37" Type="http://schemas.openxmlformats.org/officeDocument/2006/relationships/image" Target="../media/image516.png"/><Relationship Id="rId38" Type="http://schemas.openxmlformats.org/officeDocument/2006/relationships/image" Target="../media/image517.png"/><Relationship Id="rId39" Type="http://schemas.openxmlformats.org/officeDocument/2006/relationships/image" Target="../media/image518.png"/><Relationship Id="rId40" Type="http://schemas.openxmlformats.org/officeDocument/2006/relationships/image" Target="../media/image519.png"/><Relationship Id="rId41" Type="http://schemas.openxmlformats.org/officeDocument/2006/relationships/image" Target="../media/image520.png"/><Relationship Id="rId42" Type="http://schemas.openxmlformats.org/officeDocument/2006/relationships/image" Target="../media/image521.png"/><Relationship Id="rId43" Type="http://schemas.openxmlformats.org/officeDocument/2006/relationships/image" Target="../media/image522.png"/><Relationship Id="rId44" Type="http://schemas.openxmlformats.org/officeDocument/2006/relationships/image" Target="../media/image523.png"/><Relationship Id="rId45" Type="http://schemas.openxmlformats.org/officeDocument/2006/relationships/image" Target="../media/image524.png"/><Relationship Id="rId46" Type="http://schemas.openxmlformats.org/officeDocument/2006/relationships/image" Target="../media/image52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6.png"/><Relationship Id="rId3" Type="http://schemas.openxmlformats.org/officeDocument/2006/relationships/image" Target="../media/image527.png"/><Relationship Id="rId4" Type="http://schemas.openxmlformats.org/officeDocument/2006/relationships/image" Target="../media/image528.png"/><Relationship Id="rId5" Type="http://schemas.openxmlformats.org/officeDocument/2006/relationships/image" Target="../media/image529.png"/><Relationship Id="rId6" Type="http://schemas.openxmlformats.org/officeDocument/2006/relationships/image" Target="../media/image530.png"/><Relationship Id="rId7" Type="http://schemas.openxmlformats.org/officeDocument/2006/relationships/image" Target="../media/image531.png"/><Relationship Id="rId8" Type="http://schemas.openxmlformats.org/officeDocument/2006/relationships/image" Target="../media/image532.png"/><Relationship Id="rId9" Type="http://schemas.openxmlformats.org/officeDocument/2006/relationships/image" Target="../media/image533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2" Type="http://schemas.openxmlformats.org/officeDocument/2006/relationships/image" Target="../media/image536.png"/><Relationship Id="rId13" Type="http://schemas.openxmlformats.org/officeDocument/2006/relationships/image" Target="../media/image537.png"/><Relationship Id="rId14" Type="http://schemas.openxmlformats.org/officeDocument/2006/relationships/image" Target="../media/image538.png"/><Relationship Id="rId15" Type="http://schemas.openxmlformats.org/officeDocument/2006/relationships/image" Target="../media/image53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0.png"/><Relationship Id="rId3" Type="http://schemas.openxmlformats.org/officeDocument/2006/relationships/image" Target="../media/image541.png"/><Relationship Id="rId4" Type="http://schemas.openxmlformats.org/officeDocument/2006/relationships/image" Target="../media/image542.png"/><Relationship Id="rId5" Type="http://schemas.openxmlformats.org/officeDocument/2006/relationships/image" Target="../media/image543.png"/><Relationship Id="rId6" Type="http://schemas.openxmlformats.org/officeDocument/2006/relationships/image" Target="../media/image544.png"/><Relationship Id="rId7" Type="http://schemas.openxmlformats.org/officeDocument/2006/relationships/image" Target="../media/image545.png"/><Relationship Id="rId8" Type="http://schemas.openxmlformats.org/officeDocument/2006/relationships/image" Target="../media/image546.png"/><Relationship Id="rId9" Type="http://schemas.openxmlformats.org/officeDocument/2006/relationships/image" Target="../media/image547.png"/><Relationship Id="rId10" Type="http://schemas.openxmlformats.org/officeDocument/2006/relationships/image" Target="../media/image548.png"/><Relationship Id="rId11" Type="http://schemas.openxmlformats.org/officeDocument/2006/relationships/image" Target="../media/image549.png"/><Relationship Id="rId12" Type="http://schemas.openxmlformats.org/officeDocument/2006/relationships/image" Target="../media/image550.png"/><Relationship Id="rId13" Type="http://schemas.openxmlformats.org/officeDocument/2006/relationships/image" Target="../media/image551.png"/><Relationship Id="rId14" Type="http://schemas.openxmlformats.org/officeDocument/2006/relationships/image" Target="../media/image552.png"/><Relationship Id="rId15" Type="http://schemas.openxmlformats.org/officeDocument/2006/relationships/image" Target="../media/image553.png"/><Relationship Id="rId16" Type="http://schemas.openxmlformats.org/officeDocument/2006/relationships/image" Target="../media/image554.png"/><Relationship Id="rId17" Type="http://schemas.openxmlformats.org/officeDocument/2006/relationships/image" Target="../media/image555.png"/><Relationship Id="rId18" Type="http://schemas.openxmlformats.org/officeDocument/2006/relationships/image" Target="../media/image556.png"/><Relationship Id="rId19" Type="http://schemas.openxmlformats.org/officeDocument/2006/relationships/image" Target="../media/image557.png"/><Relationship Id="rId20" Type="http://schemas.openxmlformats.org/officeDocument/2006/relationships/image" Target="../media/image558.png"/><Relationship Id="rId21" Type="http://schemas.openxmlformats.org/officeDocument/2006/relationships/image" Target="../media/image559.png"/><Relationship Id="rId22" Type="http://schemas.openxmlformats.org/officeDocument/2006/relationships/image" Target="../media/image560.png"/><Relationship Id="rId23" Type="http://schemas.openxmlformats.org/officeDocument/2006/relationships/image" Target="../media/image561.png"/><Relationship Id="rId24" Type="http://schemas.openxmlformats.org/officeDocument/2006/relationships/image" Target="../media/image562.png"/><Relationship Id="rId25" Type="http://schemas.openxmlformats.org/officeDocument/2006/relationships/image" Target="../media/image563.png"/><Relationship Id="rId26" Type="http://schemas.openxmlformats.org/officeDocument/2006/relationships/image" Target="../media/image564.png"/><Relationship Id="rId27" Type="http://schemas.openxmlformats.org/officeDocument/2006/relationships/image" Target="../media/image565.png"/><Relationship Id="rId28" Type="http://schemas.openxmlformats.org/officeDocument/2006/relationships/image" Target="../media/image566.png"/><Relationship Id="rId29" Type="http://schemas.openxmlformats.org/officeDocument/2006/relationships/image" Target="../media/image567.png"/><Relationship Id="rId30" Type="http://schemas.openxmlformats.org/officeDocument/2006/relationships/image" Target="../media/image568.png"/><Relationship Id="rId31" Type="http://schemas.openxmlformats.org/officeDocument/2006/relationships/image" Target="../media/image569.png"/><Relationship Id="rId32" Type="http://schemas.openxmlformats.org/officeDocument/2006/relationships/image" Target="../media/image570.png"/><Relationship Id="rId33" Type="http://schemas.openxmlformats.org/officeDocument/2006/relationships/image" Target="../media/image571.png"/><Relationship Id="rId34" Type="http://schemas.openxmlformats.org/officeDocument/2006/relationships/image" Target="../media/image572.png"/><Relationship Id="rId35" Type="http://schemas.openxmlformats.org/officeDocument/2006/relationships/image" Target="../media/image573.png"/><Relationship Id="rId36" Type="http://schemas.openxmlformats.org/officeDocument/2006/relationships/image" Target="../media/image574.png"/><Relationship Id="rId37" Type="http://schemas.openxmlformats.org/officeDocument/2006/relationships/image" Target="../media/image575.png"/><Relationship Id="rId38" Type="http://schemas.openxmlformats.org/officeDocument/2006/relationships/image" Target="../media/image576.png"/><Relationship Id="rId39" Type="http://schemas.openxmlformats.org/officeDocument/2006/relationships/image" Target="../media/image577.png"/><Relationship Id="rId40" Type="http://schemas.openxmlformats.org/officeDocument/2006/relationships/image" Target="../media/image578.png"/><Relationship Id="rId41" Type="http://schemas.openxmlformats.org/officeDocument/2006/relationships/image" Target="../media/image579.png"/><Relationship Id="rId42" Type="http://schemas.openxmlformats.org/officeDocument/2006/relationships/image" Target="../media/image580.png"/><Relationship Id="rId43" Type="http://schemas.openxmlformats.org/officeDocument/2006/relationships/image" Target="../media/image581.png"/><Relationship Id="rId44" Type="http://schemas.openxmlformats.org/officeDocument/2006/relationships/image" Target="../media/image582.png"/><Relationship Id="rId45" Type="http://schemas.openxmlformats.org/officeDocument/2006/relationships/image" Target="../media/image583.png"/><Relationship Id="rId46" Type="http://schemas.openxmlformats.org/officeDocument/2006/relationships/image" Target="../media/image58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5.png"/><Relationship Id="rId3" Type="http://schemas.openxmlformats.org/officeDocument/2006/relationships/image" Target="../media/image586.png"/><Relationship Id="rId4" Type="http://schemas.openxmlformats.org/officeDocument/2006/relationships/image" Target="../media/image587.png"/><Relationship Id="rId5" Type="http://schemas.openxmlformats.org/officeDocument/2006/relationships/image" Target="../media/image588.png"/><Relationship Id="rId6" Type="http://schemas.openxmlformats.org/officeDocument/2006/relationships/image" Target="../media/image589.png"/><Relationship Id="rId7" Type="http://schemas.openxmlformats.org/officeDocument/2006/relationships/image" Target="../media/image590.png"/><Relationship Id="rId8" Type="http://schemas.openxmlformats.org/officeDocument/2006/relationships/image" Target="../media/image591.png"/><Relationship Id="rId9" Type="http://schemas.openxmlformats.org/officeDocument/2006/relationships/image" Target="../media/image592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Relationship Id="rId6" Type="http://schemas.openxmlformats.org/officeDocument/2006/relationships/image" Target="../media/image603.png"/><Relationship Id="rId7" Type="http://schemas.openxmlformats.org/officeDocument/2006/relationships/image" Target="../media/image604.png"/><Relationship Id="rId8" Type="http://schemas.openxmlformats.org/officeDocument/2006/relationships/image" Target="../media/image605.png"/><Relationship Id="rId9" Type="http://schemas.openxmlformats.org/officeDocument/2006/relationships/image" Target="../media/image606.png"/><Relationship Id="rId10" Type="http://schemas.openxmlformats.org/officeDocument/2006/relationships/image" Target="../media/image607.png"/><Relationship Id="rId11" Type="http://schemas.openxmlformats.org/officeDocument/2006/relationships/image" Target="../media/image608.png"/><Relationship Id="rId12" Type="http://schemas.openxmlformats.org/officeDocument/2006/relationships/image" Target="../media/image609.png"/><Relationship Id="rId13" Type="http://schemas.openxmlformats.org/officeDocument/2006/relationships/image" Target="../media/image610.png"/><Relationship Id="rId14" Type="http://schemas.openxmlformats.org/officeDocument/2006/relationships/image" Target="../media/image611.png"/><Relationship Id="rId15" Type="http://schemas.openxmlformats.org/officeDocument/2006/relationships/image" Target="../media/image612.png"/><Relationship Id="rId16" Type="http://schemas.openxmlformats.org/officeDocument/2006/relationships/image" Target="../media/image613.png"/><Relationship Id="rId17" Type="http://schemas.openxmlformats.org/officeDocument/2006/relationships/image" Target="../media/image614.png"/><Relationship Id="rId18" Type="http://schemas.openxmlformats.org/officeDocument/2006/relationships/image" Target="../media/image615.png"/><Relationship Id="rId19" Type="http://schemas.openxmlformats.org/officeDocument/2006/relationships/image" Target="../media/image616.png"/><Relationship Id="rId20" Type="http://schemas.openxmlformats.org/officeDocument/2006/relationships/image" Target="../media/image617.png"/><Relationship Id="rId21" Type="http://schemas.openxmlformats.org/officeDocument/2006/relationships/image" Target="../media/image618.png"/><Relationship Id="rId22" Type="http://schemas.openxmlformats.org/officeDocument/2006/relationships/image" Target="../media/image619.png"/><Relationship Id="rId23" Type="http://schemas.openxmlformats.org/officeDocument/2006/relationships/image" Target="../media/image620.png"/><Relationship Id="rId24" Type="http://schemas.openxmlformats.org/officeDocument/2006/relationships/image" Target="../media/image621.png"/><Relationship Id="rId25" Type="http://schemas.openxmlformats.org/officeDocument/2006/relationships/image" Target="../media/image622.png"/><Relationship Id="rId26" Type="http://schemas.openxmlformats.org/officeDocument/2006/relationships/image" Target="../media/image623.png"/><Relationship Id="rId27" Type="http://schemas.openxmlformats.org/officeDocument/2006/relationships/image" Target="../media/image624.png"/><Relationship Id="rId28" Type="http://schemas.openxmlformats.org/officeDocument/2006/relationships/image" Target="../media/image625.png"/><Relationship Id="rId29" Type="http://schemas.openxmlformats.org/officeDocument/2006/relationships/image" Target="../media/image626.png"/><Relationship Id="rId30" Type="http://schemas.openxmlformats.org/officeDocument/2006/relationships/image" Target="../media/image627.png"/><Relationship Id="rId31" Type="http://schemas.openxmlformats.org/officeDocument/2006/relationships/image" Target="../media/image628.png"/><Relationship Id="rId32" Type="http://schemas.openxmlformats.org/officeDocument/2006/relationships/image" Target="../media/image629.png"/><Relationship Id="rId33" Type="http://schemas.openxmlformats.org/officeDocument/2006/relationships/image" Target="../media/image630.png"/><Relationship Id="rId34" Type="http://schemas.openxmlformats.org/officeDocument/2006/relationships/image" Target="../media/image631.png"/><Relationship Id="rId35" Type="http://schemas.openxmlformats.org/officeDocument/2006/relationships/image" Target="../media/image632.png"/><Relationship Id="rId36" Type="http://schemas.openxmlformats.org/officeDocument/2006/relationships/image" Target="../media/image633.png"/><Relationship Id="rId37" Type="http://schemas.openxmlformats.org/officeDocument/2006/relationships/image" Target="../media/image634.png"/><Relationship Id="rId38" Type="http://schemas.openxmlformats.org/officeDocument/2006/relationships/image" Target="../media/image635.png"/><Relationship Id="rId39" Type="http://schemas.openxmlformats.org/officeDocument/2006/relationships/image" Target="../media/image636.png"/><Relationship Id="rId40" Type="http://schemas.openxmlformats.org/officeDocument/2006/relationships/image" Target="../media/image637.png"/><Relationship Id="rId41" Type="http://schemas.openxmlformats.org/officeDocument/2006/relationships/image" Target="../media/image638.png"/><Relationship Id="rId42" Type="http://schemas.openxmlformats.org/officeDocument/2006/relationships/image" Target="../media/image639.png"/><Relationship Id="rId43" Type="http://schemas.openxmlformats.org/officeDocument/2006/relationships/image" Target="../media/image640.png"/><Relationship Id="rId44" Type="http://schemas.openxmlformats.org/officeDocument/2006/relationships/image" Target="../media/image641.png"/><Relationship Id="rId45" Type="http://schemas.openxmlformats.org/officeDocument/2006/relationships/image" Target="../media/image642.png"/><Relationship Id="rId46" Type="http://schemas.openxmlformats.org/officeDocument/2006/relationships/image" Target="../media/image643.png"/><Relationship Id="rId47" Type="http://schemas.openxmlformats.org/officeDocument/2006/relationships/image" Target="../media/image644.png"/><Relationship Id="rId48" Type="http://schemas.openxmlformats.org/officeDocument/2006/relationships/image" Target="../media/image645.png"/><Relationship Id="rId49" Type="http://schemas.openxmlformats.org/officeDocument/2006/relationships/image" Target="../media/image646.png"/><Relationship Id="rId50" Type="http://schemas.openxmlformats.org/officeDocument/2006/relationships/image" Target="../media/image64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8.png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2.png"/><Relationship Id="rId7" Type="http://schemas.openxmlformats.org/officeDocument/2006/relationships/image" Target="../media/image653.png"/><Relationship Id="rId8" Type="http://schemas.openxmlformats.org/officeDocument/2006/relationships/image" Target="../media/image654.png"/><Relationship Id="rId9" Type="http://schemas.openxmlformats.org/officeDocument/2006/relationships/image" Target="../media/image655.png"/><Relationship Id="rId10" Type="http://schemas.openxmlformats.org/officeDocument/2006/relationships/image" Target="../media/image656.png"/><Relationship Id="rId11" Type="http://schemas.openxmlformats.org/officeDocument/2006/relationships/image" Target="../media/image657.png"/><Relationship Id="rId12" Type="http://schemas.openxmlformats.org/officeDocument/2006/relationships/image" Target="../media/image658.png"/><Relationship Id="rId13" Type="http://schemas.openxmlformats.org/officeDocument/2006/relationships/image" Target="../media/image659.png"/><Relationship Id="rId14" Type="http://schemas.openxmlformats.org/officeDocument/2006/relationships/image" Target="../media/image660.png"/><Relationship Id="rId15" Type="http://schemas.openxmlformats.org/officeDocument/2006/relationships/image" Target="../media/image66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2.png"/><Relationship Id="rId3" Type="http://schemas.openxmlformats.org/officeDocument/2006/relationships/image" Target="../media/image663.png"/><Relationship Id="rId4" Type="http://schemas.openxmlformats.org/officeDocument/2006/relationships/image" Target="../media/image664.png"/><Relationship Id="rId5" Type="http://schemas.openxmlformats.org/officeDocument/2006/relationships/image" Target="../media/image665.png"/><Relationship Id="rId6" Type="http://schemas.openxmlformats.org/officeDocument/2006/relationships/image" Target="../media/image666.png"/><Relationship Id="rId7" Type="http://schemas.openxmlformats.org/officeDocument/2006/relationships/image" Target="../media/image667.png"/><Relationship Id="rId8" Type="http://schemas.openxmlformats.org/officeDocument/2006/relationships/image" Target="../media/image668.png"/><Relationship Id="rId9" Type="http://schemas.openxmlformats.org/officeDocument/2006/relationships/image" Target="../media/image669.png"/><Relationship Id="rId10" Type="http://schemas.openxmlformats.org/officeDocument/2006/relationships/image" Target="../media/image670.png"/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673.png"/><Relationship Id="rId14" Type="http://schemas.openxmlformats.org/officeDocument/2006/relationships/image" Target="../media/image674.png"/><Relationship Id="rId15" Type="http://schemas.openxmlformats.org/officeDocument/2006/relationships/image" Target="../media/image675.png"/><Relationship Id="rId16" Type="http://schemas.openxmlformats.org/officeDocument/2006/relationships/image" Target="../media/image676.png"/><Relationship Id="rId17" Type="http://schemas.openxmlformats.org/officeDocument/2006/relationships/image" Target="../media/image677.png"/><Relationship Id="rId18" Type="http://schemas.openxmlformats.org/officeDocument/2006/relationships/image" Target="../media/image678.png"/><Relationship Id="rId19" Type="http://schemas.openxmlformats.org/officeDocument/2006/relationships/image" Target="../media/image679.png"/><Relationship Id="rId20" Type="http://schemas.openxmlformats.org/officeDocument/2006/relationships/image" Target="../media/image680.png"/><Relationship Id="rId21" Type="http://schemas.openxmlformats.org/officeDocument/2006/relationships/image" Target="../media/image681.png"/><Relationship Id="rId22" Type="http://schemas.openxmlformats.org/officeDocument/2006/relationships/image" Target="../media/image682.png"/><Relationship Id="rId23" Type="http://schemas.openxmlformats.org/officeDocument/2006/relationships/image" Target="../media/image683.png"/><Relationship Id="rId24" Type="http://schemas.openxmlformats.org/officeDocument/2006/relationships/image" Target="../media/image684.png"/><Relationship Id="rId25" Type="http://schemas.openxmlformats.org/officeDocument/2006/relationships/image" Target="../media/image685.png"/><Relationship Id="rId26" Type="http://schemas.openxmlformats.org/officeDocument/2006/relationships/image" Target="../media/image686.png"/><Relationship Id="rId27" Type="http://schemas.openxmlformats.org/officeDocument/2006/relationships/image" Target="../media/image687.png"/><Relationship Id="rId28" Type="http://schemas.openxmlformats.org/officeDocument/2006/relationships/image" Target="../media/image688.png"/><Relationship Id="rId29" Type="http://schemas.openxmlformats.org/officeDocument/2006/relationships/image" Target="../media/image689.png"/><Relationship Id="rId30" Type="http://schemas.openxmlformats.org/officeDocument/2006/relationships/image" Target="../media/image690.png"/><Relationship Id="rId31" Type="http://schemas.openxmlformats.org/officeDocument/2006/relationships/image" Target="../media/image691.png"/><Relationship Id="rId32" Type="http://schemas.openxmlformats.org/officeDocument/2006/relationships/image" Target="../media/image692.png"/><Relationship Id="rId33" Type="http://schemas.openxmlformats.org/officeDocument/2006/relationships/image" Target="../media/image693.png"/><Relationship Id="rId34" Type="http://schemas.openxmlformats.org/officeDocument/2006/relationships/image" Target="../media/image694.png"/><Relationship Id="rId35" Type="http://schemas.openxmlformats.org/officeDocument/2006/relationships/image" Target="../media/image695.png"/><Relationship Id="rId36" Type="http://schemas.openxmlformats.org/officeDocument/2006/relationships/image" Target="../media/image696.png"/><Relationship Id="rId37" Type="http://schemas.openxmlformats.org/officeDocument/2006/relationships/image" Target="../media/image697.png"/><Relationship Id="rId38" Type="http://schemas.openxmlformats.org/officeDocument/2006/relationships/image" Target="../media/image698.png"/><Relationship Id="rId39" Type="http://schemas.openxmlformats.org/officeDocument/2006/relationships/image" Target="../media/image699.png"/><Relationship Id="rId40" Type="http://schemas.openxmlformats.org/officeDocument/2006/relationships/image" Target="../media/image700.png"/><Relationship Id="rId41" Type="http://schemas.openxmlformats.org/officeDocument/2006/relationships/image" Target="../media/image701.png"/><Relationship Id="rId42" Type="http://schemas.openxmlformats.org/officeDocument/2006/relationships/image" Target="../media/image702.png"/><Relationship Id="rId43" Type="http://schemas.openxmlformats.org/officeDocument/2006/relationships/image" Target="../media/image703.png"/><Relationship Id="rId44" Type="http://schemas.openxmlformats.org/officeDocument/2006/relationships/image" Target="../media/image704.png"/><Relationship Id="rId45" Type="http://schemas.openxmlformats.org/officeDocument/2006/relationships/image" Target="../media/image705.png"/><Relationship Id="rId46" Type="http://schemas.openxmlformats.org/officeDocument/2006/relationships/image" Target="../media/image70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7.png"/><Relationship Id="rId3" Type="http://schemas.openxmlformats.org/officeDocument/2006/relationships/image" Target="../media/image708.png"/><Relationship Id="rId4" Type="http://schemas.openxmlformats.org/officeDocument/2006/relationships/image" Target="../media/image709.png"/><Relationship Id="rId5" Type="http://schemas.openxmlformats.org/officeDocument/2006/relationships/image" Target="../media/image710.png"/><Relationship Id="rId6" Type="http://schemas.openxmlformats.org/officeDocument/2006/relationships/image" Target="../media/image711.png"/><Relationship Id="rId7" Type="http://schemas.openxmlformats.org/officeDocument/2006/relationships/image" Target="../media/image712.png"/><Relationship Id="rId8" Type="http://schemas.openxmlformats.org/officeDocument/2006/relationships/image" Target="../media/image713.png"/><Relationship Id="rId9" Type="http://schemas.openxmlformats.org/officeDocument/2006/relationships/image" Target="../media/image714.png"/><Relationship Id="rId10" Type="http://schemas.openxmlformats.org/officeDocument/2006/relationships/image" Target="../media/image715.png"/><Relationship Id="rId11" Type="http://schemas.openxmlformats.org/officeDocument/2006/relationships/image" Target="../media/image716.png"/><Relationship Id="rId12" Type="http://schemas.openxmlformats.org/officeDocument/2006/relationships/image" Target="../media/image717.png"/><Relationship Id="rId13" Type="http://schemas.openxmlformats.org/officeDocument/2006/relationships/image" Target="../media/image718.png"/><Relationship Id="rId14" Type="http://schemas.openxmlformats.org/officeDocument/2006/relationships/image" Target="../media/image719.png"/><Relationship Id="rId15" Type="http://schemas.openxmlformats.org/officeDocument/2006/relationships/image" Target="../media/image7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1.png"/><Relationship Id="rId3" Type="http://schemas.openxmlformats.org/officeDocument/2006/relationships/image" Target="../media/image722.png"/><Relationship Id="rId4" Type="http://schemas.openxmlformats.org/officeDocument/2006/relationships/image" Target="../media/image723.png"/><Relationship Id="rId5" Type="http://schemas.openxmlformats.org/officeDocument/2006/relationships/image" Target="../media/image724.png"/><Relationship Id="rId6" Type="http://schemas.openxmlformats.org/officeDocument/2006/relationships/image" Target="../media/image725.png"/><Relationship Id="rId7" Type="http://schemas.openxmlformats.org/officeDocument/2006/relationships/image" Target="../media/image726.png"/><Relationship Id="rId8" Type="http://schemas.openxmlformats.org/officeDocument/2006/relationships/image" Target="../media/image727.png"/><Relationship Id="rId9" Type="http://schemas.openxmlformats.org/officeDocument/2006/relationships/image" Target="../media/image728.png"/><Relationship Id="rId10" Type="http://schemas.openxmlformats.org/officeDocument/2006/relationships/image" Target="../media/image729.png"/><Relationship Id="rId11" Type="http://schemas.openxmlformats.org/officeDocument/2006/relationships/image" Target="../media/image730.png"/><Relationship Id="rId12" Type="http://schemas.openxmlformats.org/officeDocument/2006/relationships/image" Target="../media/image731.png"/><Relationship Id="rId13" Type="http://schemas.openxmlformats.org/officeDocument/2006/relationships/image" Target="../media/image732.png"/><Relationship Id="rId14" Type="http://schemas.openxmlformats.org/officeDocument/2006/relationships/image" Target="../media/image733.png"/><Relationship Id="rId15" Type="http://schemas.openxmlformats.org/officeDocument/2006/relationships/image" Target="../media/image734.png"/><Relationship Id="rId16" Type="http://schemas.openxmlformats.org/officeDocument/2006/relationships/image" Target="../media/image735.png"/><Relationship Id="rId17" Type="http://schemas.openxmlformats.org/officeDocument/2006/relationships/image" Target="../media/image736.png"/><Relationship Id="rId18" Type="http://schemas.openxmlformats.org/officeDocument/2006/relationships/image" Target="../media/image737.png"/><Relationship Id="rId19" Type="http://schemas.openxmlformats.org/officeDocument/2006/relationships/image" Target="../media/image738.png"/><Relationship Id="rId20" Type="http://schemas.openxmlformats.org/officeDocument/2006/relationships/image" Target="../media/image739.png"/><Relationship Id="rId21" Type="http://schemas.openxmlformats.org/officeDocument/2006/relationships/image" Target="../media/image740.png"/><Relationship Id="rId22" Type="http://schemas.openxmlformats.org/officeDocument/2006/relationships/image" Target="../media/image741.png"/><Relationship Id="rId23" Type="http://schemas.openxmlformats.org/officeDocument/2006/relationships/image" Target="../media/image742.png"/><Relationship Id="rId24" Type="http://schemas.openxmlformats.org/officeDocument/2006/relationships/image" Target="../media/image743.png"/><Relationship Id="rId25" Type="http://schemas.openxmlformats.org/officeDocument/2006/relationships/image" Target="../media/image744.png"/><Relationship Id="rId26" Type="http://schemas.openxmlformats.org/officeDocument/2006/relationships/image" Target="../media/image745.png"/><Relationship Id="rId27" Type="http://schemas.openxmlformats.org/officeDocument/2006/relationships/image" Target="../media/image746.png"/><Relationship Id="rId28" Type="http://schemas.openxmlformats.org/officeDocument/2006/relationships/image" Target="../media/image747.png"/><Relationship Id="rId29" Type="http://schemas.openxmlformats.org/officeDocument/2006/relationships/image" Target="../media/image748.png"/><Relationship Id="rId30" Type="http://schemas.openxmlformats.org/officeDocument/2006/relationships/image" Target="../media/image749.png"/><Relationship Id="rId31" Type="http://schemas.openxmlformats.org/officeDocument/2006/relationships/image" Target="../media/image750.png"/><Relationship Id="rId32" Type="http://schemas.openxmlformats.org/officeDocument/2006/relationships/image" Target="../media/image751.png"/><Relationship Id="rId33" Type="http://schemas.openxmlformats.org/officeDocument/2006/relationships/image" Target="../media/image752.png"/><Relationship Id="rId34" Type="http://schemas.openxmlformats.org/officeDocument/2006/relationships/image" Target="../media/image753.png"/><Relationship Id="rId35" Type="http://schemas.openxmlformats.org/officeDocument/2006/relationships/image" Target="../media/image754.png"/><Relationship Id="rId36" Type="http://schemas.openxmlformats.org/officeDocument/2006/relationships/image" Target="../media/image755.png"/><Relationship Id="rId37" Type="http://schemas.openxmlformats.org/officeDocument/2006/relationships/image" Target="../media/image756.png"/><Relationship Id="rId38" Type="http://schemas.openxmlformats.org/officeDocument/2006/relationships/image" Target="../media/image757.png"/><Relationship Id="rId39" Type="http://schemas.openxmlformats.org/officeDocument/2006/relationships/image" Target="../media/image758.png"/><Relationship Id="rId40" Type="http://schemas.openxmlformats.org/officeDocument/2006/relationships/image" Target="../media/image759.png"/><Relationship Id="rId41" Type="http://schemas.openxmlformats.org/officeDocument/2006/relationships/image" Target="../media/image760.png"/><Relationship Id="rId42" Type="http://schemas.openxmlformats.org/officeDocument/2006/relationships/image" Target="../media/image761.png"/><Relationship Id="rId43" Type="http://schemas.openxmlformats.org/officeDocument/2006/relationships/image" Target="../media/image762.png"/><Relationship Id="rId44" Type="http://schemas.openxmlformats.org/officeDocument/2006/relationships/image" Target="../media/image763.png"/><Relationship Id="rId45" Type="http://schemas.openxmlformats.org/officeDocument/2006/relationships/image" Target="../media/image764.png"/><Relationship Id="rId46" Type="http://schemas.openxmlformats.org/officeDocument/2006/relationships/image" Target="../media/image765.png"/><Relationship Id="rId47" Type="http://schemas.openxmlformats.org/officeDocument/2006/relationships/image" Target="../media/image766.png"/><Relationship Id="rId48" Type="http://schemas.openxmlformats.org/officeDocument/2006/relationships/image" Target="../media/image767.png"/><Relationship Id="rId49" Type="http://schemas.openxmlformats.org/officeDocument/2006/relationships/image" Target="../media/image768.png"/><Relationship Id="rId50" Type="http://schemas.openxmlformats.org/officeDocument/2006/relationships/image" Target="../media/image769.png"/><Relationship Id="rId51" Type="http://schemas.openxmlformats.org/officeDocument/2006/relationships/image" Target="../media/image770.png"/><Relationship Id="rId52" Type="http://schemas.openxmlformats.org/officeDocument/2006/relationships/image" Target="../media/image771.png"/><Relationship Id="rId53" Type="http://schemas.openxmlformats.org/officeDocument/2006/relationships/image" Target="../media/image772.png"/><Relationship Id="rId54" Type="http://schemas.openxmlformats.org/officeDocument/2006/relationships/image" Target="../media/image773.png"/><Relationship Id="rId55" Type="http://schemas.openxmlformats.org/officeDocument/2006/relationships/image" Target="../media/image77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5.png"/><Relationship Id="rId3" Type="http://schemas.openxmlformats.org/officeDocument/2006/relationships/image" Target="../media/image776.png"/><Relationship Id="rId4" Type="http://schemas.openxmlformats.org/officeDocument/2006/relationships/image" Target="../media/image777.png"/><Relationship Id="rId5" Type="http://schemas.openxmlformats.org/officeDocument/2006/relationships/image" Target="../media/image778.png"/><Relationship Id="rId6" Type="http://schemas.openxmlformats.org/officeDocument/2006/relationships/image" Target="../media/image779.png"/><Relationship Id="rId7" Type="http://schemas.openxmlformats.org/officeDocument/2006/relationships/image" Target="../media/image780.png"/><Relationship Id="rId8" Type="http://schemas.openxmlformats.org/officeDocument/2006/relationships/image" Target="../media/image781.png"/><Relationship Id="rId9" Type="http://schemas.openxmlformats.org/officeDocument/2006/relationships/image" Target="../media/image782.png"/><Relationship Id="rId10" Type="http://schemas.openxmlformats.org/officeDocument/2006/relationships/image" Target="../media/image783.png"/><Relationship Id="rId11" Type="http://schemas.openxmlformats.org/officeDocument/2006/relationships/image" Target="../media/image784.png"/><Relationship Id="rId12" Type="http://schemas.openxmlformats.org/officeDocument/2006/relationships/image" Target="../media/image785.png"/><Relationship Id="rId13" Type="http://schemas.openxmlformats.org/officeDocument/2006/relationships/image" Target="../media/image786.png"/><Relationship Id="rId14" Type="http://schemas.openxmlformats.org/officeDocument/2006/relationships/image" Target="../media/image787.png"/><Relationship Id="rId15" Type="http://schemas.openxmlformats.org/officeDocument/2006/relationships/image" Target="../media/image78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9.png"/><Relationship Id="rId3" Type="http://schemas.openxmlformats.org/officeDocument/2006/relationships/image" Target="../media/image790.png"/><Relationship Id="rId4" Type="http://schemas.openxmlformats.org/officeDocument/2006/relationships/image" Target="../media/image791.png"/><Relationship Id="rId5" Type="http://schemas.openxmlformats.org/officeDocument/2006/relationships/image" Target="../media/image792.png"/><Relationship Id="rId6" Type="http://schemas.openxmlformats.org/officeDocument/2006/relationships/image" Target="../media/image793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Relationship Id="rId9" Type="http://schemas.openxmlformats.org/officeDocument/2006/relationships/image" Target="../media/image796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804.png"/><Relationship Id="rId18" Type="http://schemas.openxmlformats.org/officeDocument/2006/relationships/image" Target="../media/image805.png"/><Relationship Id="rId19" Type="http://schemas.openxmlformats.org/officeDocument/2006/relationships/image" Target="../media/image806.png"/><Relationship Id="rId20" Type="http://schemas.openxmlformats.org/officeDocument/2006/relationships/image" Target="../media/image807.png"/><Relationship Id="rId21" Type="http://schemas.openxmlformats.org/officeDocument/2006/relationships/image" Target="../media/image808.png"/><Relationship Id="rId22" Type="http://schemas.openxmlformats.org/officeDocument/2006/relationships/image" Target="../media/image809.png"/><Relationship Id="rId23" Type="http://schemas.openxmlformats.org/officeDocument/2006/relationships/image" Target="../media/image810.png"/><Relationship Id="rId24" Type="http://schemas.openxmlformats.org/officeDocument/2006/relationships/image" Target="../media/image811.png"/><Relationship Id="rId25" Type="http://schemas.openxmlformats.org/officeDocument/2006/relationships/image" Target="../media/image812.png"/><Relationship Id="rId26" Type="http://schemas.openxmlformats.org/officeDocument/2006/relationships/image" Target="../media/image813.png"/><Relationship Id="rId27" Type="http://schemas.openxmlformats.org/officeDocument/2006/relationships/image" Target="../media/image814.png"/><Relationship Id="rId28" Type="http://schemas.openxmlformats.org/officeDocument/2006/relationships/image" Target="../media/image815.png"/><Relationship Id="rId29" Type="http://schemas.openxmlformats.org/officeDocument/2006/relationships/image" Target="../media/image816.png"/><Relationship Id="rId30" Type="http://schemas.openxmlformats.org/officeDocument/2006/relationships/image" Target="../media/image817.png"/><Relationship Id="rId31" Type="http://schemas.openxmlformats.org/officeDocument/2006/relationships/image" Target="../media/image818.png"/><Relationship Id="rId32" Type="http://schemas.openxmlformats.org/officeDocument/2006/relationships/image" Target="../media/image819.png"/><Relationship Id="rId33" Type="http://schemas.openxmlformats.org/officeDocument/2006/relationships/image" Target="../media/image820.png"/><Relationship Id="rId34" Type="http://schemas.openxmlformats.org/officeDocument/2006/relationships/image" Target="../media/image821.png"/><Relationship Id="rId35" Type="http://schemas.openxmlformats.org/officeDocument/2006/relationships/image" Target="../media/image822.png"/><Relationship Id="rId36" Type="http://schemas.openxmlformats.org/officeDocument/2006/relationships/image" Target="../media/image823.png"/><Relationship Id="rId37" Type="http://schemas.openxmlformats.org/officeDocument/2006/relationships/image" Target="../media/image824.png"/><Relationship Id="rId38" Type="http://schemas.openxmlformats.org/officeDocument/2006/relationships/image" Target="../media/image825.png"/><Relationship Id="rId39" Type="http://schemas.openxmlformats.org/officeDocument/2006/relationships/image" Target="../media/image826.png"/><Relationship Id="rId40" Type="http://schemas.openxmlformats.org/officeDocument/2006/relationships/image" Target="../media/image827.png"/><Relationship Id="rId41" Type="http://schemas.openxmlformats.org/officeDocument/2006/relationships/image" Target="../media/image828.png"/><Relationship Id="rId42" Type="http://schemas.openxmlformats.org/officeDocument/2006/relationships/image" Target="../media/image829.png"/><Relationship Id="rId43" Type="http://schemas.openxmlformats.org/officeDocument/2006/relationships/image" Target="../media/image830.png"/><Relationship Id="rId44" Type="http://schemas.openxmlformats.org/officeDocument/2006/relationships/image" Target="../media/image831.png"/><Relationship Id="rId45" Type="http://schemas.openxmlformats.org/officeDocument/2006/relationships/image" Target="../media/image832.png"/><Relationship Id="rId46" Type="http://schemas.openxmlformats.org/officeDocument/2006/relationships/image" Target="../media/image833.png"/><Relationship Id="rId47" Type="http://schemas.openxmlformats.org/officeDocument/2006/relationships/image" Target="../media/image834.png"/><Relationship Id="rId48" Type="http://schemas.openxmlformats.org/officeDocument/2006/relationships/image" Target="../media/image835.png"/><Relationship Id="rId49" Type="http://schemas.openxmlformats.org/officeDocument/2006/relationships/image" Target="../media/image836.png"/><Relationship Id="rId50" Type="http://schemas.openxmlformats.org/officeDocument/2006/relationships/image" Target="../media/image837.png"/><Relationship Id="rId51" Type="http://schemas.openxmlformats.org/officeDocument/2006/relationships/image" Target="../media/image838.png"/><Relationship Id="rId52" Type="http://schemas.openxmlformats.org/officeDocument/2006/relationships/image" Target="../media/image83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0.png"/><Relationship Id="rId3" Type="http://schemas.openxmlformats.org/officeDocument/2006/relationships/image" Target="../media/image841.png"/><Relationship Id="rId4" Type="http://schemas.openxmlformats.org/officeDocument/2006/relationships/image" Target="../media/image842.png"/><Relationship Id="rId5" Type="http://schemas.openxmlformats.org/officeDocument/2006/relationships/image" Target="../media/image843.png"/><Relationship Id="rId6" Type="http://schemas.openxmlformats.org/officeDocument/2006/relationships/image" Target="../media/image844.png"/><Relationship Id="rId7" Type="http://schemas.openxmlformats.org/officeDocument/2006/relationships/image" Target="../media/image845.png"/><Relationship Id="rId8" Type="http://schemas.openxmlformats.org/officeDocument/2006/relationships/image" Target="../media/image846.png"/><Relationship Id="rId9" Type="http://schemas.openxmlformats.org/officeDocument/2006/relationships/image" Target="../media/image847.png"/><Relationship Id="rId10" Type="http://schemas.openxmlformats.org/officeDocument/2006/relationships/image" Target="../media/image848.png"/><Relationship Id="rId11" Type="http://schemas.openxmlformats.org/officeDocument/2006/relationships/image" Target="../media/image849.png"/><Relationship Id="rId12" Type="http://schemas.openxmlformats.org/officeDocument/2006/relationships/image" Target="../media/image850.png"/><Relationship Id="rId13" Type="http://schemas.openxmlformats.org/officeDocument/2006/relationships/image" Target="../media/image851.png"/><Relationship Id="rId14" Type="http://schemas.openxmlformats.org/officeDocument/2006/relationships/image" Target="../media/image852.png"/><Relationship Id="rId15" Type="http://schemas.openxmlformats.org/officeDocument/2006/relationships/image" Target="../media/image85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4.png"/><Relationship Id="rId3" Type="http://schemas.openxmlformats.org/officeDocument/2006/relationships/image" Target="../media/image855.png"/><Relationship Id="rId4" Type="http://schemas.openxmlformats.org/officeDocument/2006/relationships/image" Target="../media/image856.png"/><Relationship Id="rId5" Type="http://schemas.openxmlformats.org/officeDocument/2006/relationships/image" Target="../media/image857.png"/><Relationship Id="rId6" Type="http://schemas.openxmlformats.org/officeDocument/2006/relationships/image" Target="../media/image858.png"/><Relationship Id="rId7" Type="http://schemas.openxmlformats.org/officeDocument/2006/relationships/image" Target="../media/image859.png"/><Relationship Id="rId8" Type="http://schemas.openxmlformats.org/officeDocument/2006/relationships/image" Target="../media/image860.png"/><Relationship Id="rId9" Type="http://schemas.openxmlformats.org/officeDocument/2006/relationships/image" Target="../media/image861.png"/><Relationship Id="rId10" Type="http://schemas.openxmlformats.org/officeDocument/2006/relationships/image" Target="../media/image862.png"/><Relationship Id="rId11" Type="http://schemas.openxmlformats.org/officeDocument/2006/relationships/image" Target="../media/image863.png"/><Relationship Id="rId12" Type="http://schemas.openxmlformats.org/officeDocument/2006/relationships/image" Target="../media/image864.png"/><Relationship Id="rId13" Type="http://schemas.openxmlformats.org/officeDocument/2006/relationships/image" Target="../media/image865.png"/><Relationship Id="rId14" Type="http://schemas.openxmlformats.org/officeDocument/2006/relationships/image" Target="../media/image866.png"/><Relationship Id="rId15" Type="http://schemas.openxmlformats.org/officeDocument/2006/relationships/image" Target="../media/image867.png"/><Relationship Id="rId16" Type="http://schemas.openxmlformats.org/officeDocument/2006/relationships/image" Target="../media/image868.png"/><Relationship Id="rId17" Type="http://schemas.openxmlformats.org/officeDocument/2006/relationships/image" Target="../media/image869.png"/><Relationship Id="rId18" Type="http://schemas.openxmlformats.org/officeDocument/2006/relationships/image" Target="../media/image870.png"/><Relationship Id="rId19" Type="http://schemas.openxmlformats.org/officeDocument/2006/relationships/image" Target="../media/image871.png"/><Relationship Id="rId20" Type="http://schemas.openxmlformats.org/officeDocument/2006/relationships/image" Target="../media/image872.png"/><Relationship Id="rId21" Type="http://schemas.openxmlformats.org/officeDocument/2006/relationships/image" Target="../media/image873.png"/><Relationship Id="rId22" Type="http://schemas.openxmlformats.org/officeDocument/2006/relationships/image" Target="../media/image874.png"/><Relationship Id="rId23" Type="http://schemas.openxmlformats.org/officeDocument/2006/relationships/image" Target="../media/image875.png"/><Relationship Id="rId24" Type="http://schemas.openxmlformats.org/officeDocument/2006/relationships/image" Target="../media/image876.png"/><Relationship Id="rId25" Type="http://schemas.openxmlformats.org/officeDocument/2006/relationships/image" Target="../media/image877.png"/><Relationship Id="rId26" Type="http://schemas.openxmlformats.org/officeDocument/2006/relationships/image" Target="../media/image878.png"/><Relationship Id="rId27" Type="http://schemas.openxmlformats.org/officeDocument/2006/relationships/image" Target="../media/image879.png"/><Relationship Id="rId28" Type="http://schemas.openxmlformats.org/officeDocument/2006/relationships/image" Target="../media/image880.png"/><Relationship Id="rId29" Type="http://schemas.openxmlformats.org/officeDocument/2006/relationships/image" Target="../media/image881.png"/><Relationship Id="rId30" Type="http://schemas.openxmlformats.org/officeDocument/2006/relationships/image" Target="../media/image882.png"/><Relationship Id="rId31" Type="http://schemas.openxmlformats.org/officeDocument/2006/relationships/image" Target="../media/image883.png"/><Relationship Id="rId32" Type="http://schemas.openxmlformats.org/officeDocument/2006/relationships/image" Target="../media/image884.png"/><Relationship Id="rId33" Type="http://schemas.openxmlformats.org/officeDocument/2006/relationships/image" Target="../media/image885.png"/><Relationship Id="rId34" Type="http://schemas.openxmlformats.org/officeDocument/2006/relationships/image" Target="../media/image886.png"/><Relationship Id="rId35" Type="http://schemas.openxmlformats.org/officeDocument/2006/relationships/image" Target="../media/image887.png"/><Relationship Id="rId36" Type="http://schemas.openxmlformats.org/officeDocument/2006/relationships/image" Target="../media/image888.png"/><Relationship Id="rId37" Type="http://schemas.openxmlformats.org/officeDocument/2006/relationships/image" Target="../media/image889.png"/><Relationship Id="rId38" Type="http://schemas.openxmlformats.org/officeDocument/2006/relationships/image" Target="../media/image890.png"/><Relationship Id="rId39" Type="http://schemas.openxmlformats.org/officeDocument/2006/relationships/image" Target="../media/image891.png"/><Relationship Id="rId40" Type="http://schemas.openxmlformats.org/officeDocument/2006/relationships/image" Target="../media/image892.png"/><Relationship Id="rId41" Type="http://schemas.openxmlformats.org/officeDocument/2006/relationships/image" Target="../media/image893.png"/><Relationship Id="rId42" Type="http://schemas.openxmlformats.org/officeDocument/2006/relationships/image" Target="../media/image894.png"/><Relationship Id="rId43" Type="http://schemas.openxmlformats.org/officeDocument/2006/relationships/image" Target="../media/image895.png"/><Relationship Id="rId44" Type="http://schemas.openxmlformats.org/officeDocument/2006/relationships/image" Target="../media/image896.png"/><Relationship Id="rId45" Type="http://schemas.openxmlformats.org/officeDocument/2006/relationships/image" Target="../media/image897.png"/><Relationship Id="rId46" Type="http://schemas.openxmlformats.org/officeDocument/2006/relationships/image" Target="../media/image898.png"/><Relationship Id="rId47" Type="http://schemas.openxmlformats.org/officeDocument/2006/relationships/image" Target="../media/image899.png"/><Relationship Id="rId48" Type="http://schemas.openxmlformats.org/officeDocument/2006/relationships/image" Target="../media/image900.png"/><Relationship Id="rId49" Type="http://schemas.openxmlformats.org/officeDocument/2006/relationships/image" Target="../media/image901.png"/><Relationship Id="rId50" Type="http://schemas.openxmlformats.org/officeDocument/2006/relationships/image" Target="../media/image902.png"/><Relationship Id="rId51" Type="http://schemas.openxmlformats.org/officeDocument/2006/relationships/image" Target="../media/image903.png"/><Relationship Id="rId52" Type="http://schemas.openxmlformats.org/officeDocument/2006/relationships/image" Target="../media/image904.png"/><Relationship Id="rId53" Type="http://schemas.openxmlformats.org/officeDocument/2006/relationships/image" Target="../media/image905.png"/><Relationship Id="rId54" Type="http://schemas.openxmlformats.org/officeDocument/2006/relationships/image" Target="../media/image906.png"/><Relationship Id="rId55" Type="http://schemas.openxmlformats.org/officeDocument/2006/relationships/image" Target="../media/image907.png"/><Relationship Id="rId56" Type="http://schemas.openxmlformats.org/officeDocument/2006/relationships/image" Target="../media/image908.png"/><Relationship Id="rId57" Type="http://schemas.openxmlformats.org/officeDocument/2006/relationships/image" Target="../media/image909.png"/><Relationship Id="rId58" Type="http://schemas.openxmlformats.org/officeDocument/2006/relationships/image" Target="../media/image910.png"/><Relationship Id="rId59" Type="http://schemas.openxmlformats.org/officeDocument/2006/relationships/image" Target="../media/image911.png"/><Relationship Id="rId60" Type="http://schemas.openxmlformats.org/officeDocument/2006/relationships/image" Target="../media/image912.png"/><Relationship Id="rId61" Type="http://schemas.openxmlformats.org/officeDocument/2006/relationships/image" Target="../media/image913.png"/><Relationship Id="rId62" Type="http://schemas.openxmlformats.org/officeDocument/2006/relationships/image" Target="../media/image914.png"/><Relationship Id="rId63" Type="http://schemas.openxmlformats.org/officeDocument/2006/relationships/image" Target="../media/image915.png"/><Relationship Id="rId64" Type="http://schemas.openxmlformats.org/officeDocument/2006/relationships/image" Target="../media/image916.png"/><Relationship Id="rId65" Type="http://schemas.openxmlformats.org/officeDocument/2006/relationships/image" Target="../media/image917.png"/><Relationship Id="rId66" Type="http://schemas.openxmlformats.org/officeDocument/2006/relationships/image" Target="../media/image918.png"/><Relationship Id="rId67" Type="http://schemas.openxmlformats.org/officeDocument/2006/relationships/image" Target="../media/image919.png"/><Relationship Id="rId68" Type="http://schemas.openxmlformats.org/officeDocument/2006/relationships/image" Target="../media/image920.png"/><Relationship Id="rId69" Type="http://schemas.openxmlformats.org/officeDocument/2006/relationships/image" Target="../media/image921.png"/><Relationship Id="rId70" Type="http://schemas.openxmlformats.org/officeDocument/2006/relationships/image" Target="../media/image922.png"/><Relationship Id="rId71" Type="http://schemas.openxmlformats.org/officeDocument/2006/relationships/image" Target="../media/image923.png"/><Relationship Id="rId72" Type="http://schemas.openxmlformats.org/officeDocument/2006/relationships/image" Target="../media/image92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5.png"/><Relationship Id="rId3" Type="http://schemas.openxmlformats.org/officeDocument/2006/relationships/image" Target="../media/image926.png"/><Relationship Id="rId4" Type="http://schemas.openxmlformats.org/officeDocument/2006/relationships/image" Target="../media/image927.png"/><Relationship Id="rId5" Type="http://schemas.openxmlformats.org/officeDocument/2006/relationships/image" Target="../media/image928.png"/><Relationship Id="rId6" Type="http://schemas.openxmlformats.org/officeDocument/2006/relationships/image" Target="../media/image929.png"/><Relationship Id="rId7" Type="http://schemas.openxmlformats.org/officeDocument/2006/relationships/image" Target="../media/image930.png"/><Relationship Id="rId8" Type="http://schemas.openxmlformats.org/officeDocument/2006/relationships/image" Target="../media/image931.png"/><Relationship Id="rId9" Type="http://schemas.openxmlformats.org/officeDocument/2006/relationships/image" Target="../media/image932.png"/><Relationship Id="rId10" Type="http://schemas.openxmlformats.org/officeDocument/2006/relationships/image" Target="../media/image933.png"/><Relationship Id="rId11" Type="http://schemas.openxmlformats.org/officeDocument/2006/relationships/image" Target="../media/image934.png"/><Relationship Id="rId12" Type="http://schemas.openxmlformats.org/officeDocument/2006/relationships/image" Target="../media/image935.png"/><Relationship Id="rId13" Type="http://schemas.openxmlformats.org/officeDocument/2006/relationships/image" Target="../media/image936.png"/><Relationship Id="rId14" Type="http://schemas.openxmlformats.org/officeDocument/2006/relationships/image" Target="../media/image937.png"/><Relationship Id="rId15" Type="http://schemas.openxmlformats.org/officeDocument/2006/relationships/image" Target="../media/image938.png"/><Relationship Id="rId16" Type="http://schemas.openxmlformats.org/officeDocument/2006/relationships/image" Target="../media/image939.png"/><Relationship Id="rId17" Type="http://schemas.openxmlformats.org/officeDocument/2006/relationships/image" Target="../media/image94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1.png"/><Relationship Id="rId3" Type="http://schemas.openxmlformats.org/officeDocument/2006/relationships/image" Target="../media/image942.png"/><Relationship Id="rId4" Type="http://schemas.openxmlformats.org/officeDocument/2006/relationships/image" Target="../media/image943.png"/><Relationship Id="rId5" Type="http://schemas.openxmlformats.org/officeDocument/2006/relationships/image" Target="../media/image944.png"/><Relationship Id="rId6" Type="http://schemas.openxmlformats.org/officeDocument/2006/relationships/image" Target="../media/image945.png"/><Relationship Id="rId7" Type="http://schemas.openxmlformats.org/officeDocument/2006/relationships/image" Target="../media/image946.png"/><Relationship Id="rId8" Type="http://schemas.openxmlformats.org/officeDocument/2006/relationships/image" Target="../media/image947.png"/><Relationship Id="rId9" Type="http://schemas.openxmlformats.org/officeDocument/2006/relationships/image" Target="../media/image948.png"/><Relationship Id="rId10" Type="http://schemas.openxmlformats.org/officeDocument/2006/relationships/image" Target="../media/image949.png"/><Relationship Id="rId11" Type="http://schemas.openxmlformats.org/officeDocument/2006/relationships/image" Target="../media/image950.png"/><Relationship Id="rId12" Type="http://schemas.openxmlformats.org/officeDocument/2006/relationships/image" Target="../media/image951.png"/><Relationship Id="rId13" Type="http://schemas.openxmlformats.org/officeDocument/2006/relationships/image" Target="../media/image952.png"/><Relationship Id="rId14" Type="http://schemas.openxmlformats.org/officeDocument/2006/relationships/image" Target="../media/image953.png"/><Relationship Id="rId15" Type="http://schemas.openxmlformats.org/officeDocument/2006/relationships/image" Target="../media/image954.png"/><Relationship Id="rId16" Type="http://schemas.openxmlformats.org/officeDocument/2006/relationships/image" Target="../media/image955.png"/><Relationship Id="rId17" Type="http://schemas.openxmlformats.org/officeDocument/2006/relationships/image" Target="../media/image956.png"/><Relationship Id="rId18" Type="http://schemas.openxmlformats.org/officeDocument/2006/relationships/image" Target="../media/image957.png"/><Relationship Id="rId19" Type="http://schemas.openxmlformats.org/officeDocument/2006/relationships/image" Target="../media/image958.png"/><Relationship Id="rId20" Type="http://schemas.openxmlformats.org/officeDocument/2006/relationships/image" Target="../media/image959.png"/><Relationship Id="rId21" Type="http://schemas.openxmlformats.org/officeDocument/2006/relationships/image" Target="../media/image960.png"/><Relationship Id="rId22" Type="http://schemas.openxmlformats.org/officeDocument/2006/relationships/image" Target="../media/image961.png"/><Relationship Id="rId23" Type="http://schemas.openxmlformats.org/officeDocument/2006/relationships/image" Target="../media/image962.png"/><Relationship Id="rId24" Type="http://schemas.openxmlformats.org/officeDocument/2006/relationships/image" Target="../media/image963.png"/><Relationship Id="rId25" Type="http://schemas.openxmlformats.org/officeDocument/2006/relationships/image" Target="../media/image964.png"/><Relationship Id="rId26" Type="http://schemas.openxmlformats.org/officeDocument/2006/relationships/image" Target="../media/image965.png"/><Relationship Id="rId27" Type="http://schemas.openxmlformats.org/officeDocument/2006/relationships/image" Target="../media/image966.png"/><Relationship Id="rId28" Type="http://schemas.openxmlformats.org/officeDocument/2006/relationships/image" Target="../media/image967.png"/><Relationship Id="rId29" Type="http://schemas.openxmlformats.org/officeDocument/2006/relationships/image" Target="../media/image968.png"/><Relationship Id="rId30" Type="http://schemas.openxmlformats.org/officeDocument/2006/relationships/image" Target="../media/image969.png"/><Relationship Id="rId31" Type="http://schemas.openxmlformats.org/officeDocument/2006/relationships/image" Target="../media/image970.png"/><Relationship Id="rId32" Type="http://schemas.openxmlformats.org/officeDocument/2006/relationships/image" Target="../media/image971.png"/><Relationship Id="rId33" Type="http://schemas.openxmlformats.org/officeDocument/2006/relationships/image" Target="../media/image972.png"/><Relationship Id="rId34" Type="http://schemas.openxmlformats.org/officeDocument/2006/relationships/image" Target="../media/image973.png"/><Relationship Id="rId35" Type="http://schemas.openxmlformats.org/officeDocument/2006/relationships/image" Target="../media/image974.png"/><Relationship Id="rId36" Type="http://schemas.openxmlformats.org/officeDocument/2006/relationships/image" Target="../media/image975.png"/><Relationship Id="rId37" Type="http://schemas.openxmlformats.org/officeDocument/2006/relationships/image" Target="../media/image976.png"/><Relationship Id="rId38" Type="http://schemas.openxmlformats.org/officeDocument/2006/relationships/image" Target="../media/image977.png"/><Relationship Id="rId39" Type="http://schemas.openxmlformats.org/officeDocument/2006/relationships/image" Target="../media/image978.png"/><Relationship Id="rId40" Type="http://schemas.openxmlformats.org/officeDocument/2006/relationships/image" Target="../media/image979.png"/><Relationship Id="rId41" Type="http://schemas.openxmlformats.org/officeDocument/2006/relationships/image" Target="../media/image98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1.png"/><Relationship Id="rId3" Type="http://schemas.openxmlformats.org/officeDocument/2006/relationships/image" Target="../media/image982.png"/><Relationship Id="rId4" Type="http://schemas.openxmlformats.org/officeDocument/2006/relationships/image" Target="../media/image983.png"/><Relationship Id="rId5" Type="http://schemas.openxmlformats.org/officeDocument/2006/relationships/image" Target="../media/image984.png"/><Relationship Id="rId6" Type="http://schemas.openxmlformats.org/officeDocument/2006/relationships/image" Target="../media/image985.png"/><Relationship Id="rId7" Type="http://schemas.openxmlformats.org/officeDocument/2006/relationships/image" Target="../media/image986.png"/><Relationship Id="rId8" Type="http://schemas.openxmlformats.org/officeDocument/2006/relationships/image" Target="../media/image987.png"/><Relationship Id="rId9" Type="http://schemas.openxmlformats.org/officeDocument/2006/relationships/image" Target="../media/image988.png"/><Relationship Id="rId10" Type="http://schemas.openxmlformats.org/officeDocument/2006/relationships/image" Target="../media/image989.png"/><Relationship Id="rId11" Type="http://schemas.openxmlformats.org/officeDocument/2006/relationships/image" Target="../media/image990.png"/><Relationship Id="rId12" Type="http://schemas.openxmlformats.org/officeDocument/2006/relationships/image" Target="../media/image991.png"/><Relationship Id="rId13" Type="http://schemas.openxmlformats.org/officeDocument/2006/relationships/image" Target="../media/image992.png"/><Relationship Id="rId14" Type="http://schemas.openxmlformats.org/officeDocument/2006/relationships/image" Target="../media/image993.png"/><Relationship Id="rId15" Type="http://schemas.openxmlformats.org/officeDocument/2006/relationships/image" Target="../media/image99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5.png"/><Relationship Id="rId3" Type="http://schemas.openxmlformats.org/officeDocument/2006/relationships/image" Target="../media/image996.png"/><Relationship Id="rId4" Type="http://schemas.openxmlformats.org/officeDocument/2006/relationships/image" Target="../media/image997.png"/><Relationship Id="rId5" Type="http://schemas.openxmlformats.org/officeDocument/2006/relationships/image" Target="../media/image998.png"/><Relationship Id="rId6" Type="http://schemas.openxmlformats.org/officeDocument/2006/relationships/image" Target="../media/image999.png"/><Relationship Id="rId7" Type="http://schemas.openxmlformats.org/officeDocument/2006/relationships/image" Target="../media/image1000.png"/><Relationship Id="rId8" Type="http://schemas.openxmlformats.org/officeDocument/2006/relationships/image" Target="../media/image1001.png"/><Relationship Id="rId9" Type="http://schemas.openxmlformats.org/officeDocument/2006/relationships/image" Target="../media/image1002.png"/><Relationship Id="rId10" Type="http://schemas.openxmlformats.org/officeDocument/2006/relationships/image" Target="../media/image1003.png"/><Relationship Id="rId11" Type="http://schemas.openxmlformats.org/officeDocument/2006/relationships/image" Target="../media/image1004.png"/><Relationship Id="rId12" Type="http://schemas.openxmlformats.org/officeDocument/2006/relationships/image" Target="../media/image1005.png"/><Relationship Id="rId13" Type="http://schemas.openxmlformats.org/officeDocument/2006/relationships/image" Target="../media/image1006.png"/><Relationship Id="rId14" Type="http://schemas.openxmlformats.org/officeDocument/2006/relationships/image" Target="../media/image1007.png"/><Relationship Id="rId15" Type="http://schemas.openxmlformats.org/officeDocument/2006/relationships/image" Target="../media/image1008.png"/><Relationship Id="rId16" Type="http://schemas.openxmlformats.org/officeDocument/2006/relationships/image" Target="../media/image1009.png"/><Relationship Id="rId17" Type="http://schemas.openxmlformats.org/officeDocument/2006/relationships/image" Target="../media/image1010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1.png"/><Relationship Id="rId3" Type="http://schemas.openxmlformats.org/officeDocument/2006/relationships/image" Target="../media/image1012.png"/><Relationship Id="rId4" Type="http://schemas.openxmlformats.org/officeDocument/2006/relationships/image" Target="../media/image1013.png"/><Relationship Id="rId5" Type="http://schemas.openxmlformats.org/officeDocument/2006/relationships/image" Target="../media/image1014.png"/><Relationship Id="rId6" Type="http://schemas.openxmlformats.org/officeDocument/2006/relationships/image" Target="../media/image1015.png"/><Relationship Id="rId7" Type="http://schemas.openxmlformats.org/officeDocument/2006/relationships/image" Target="../media/image1016.png"/><Relationship Id="rId8" Type="http://schemas.openxmlformats.org/officeDocument/2006/relationships/image" Target="../media/image1017.png"/><Relationship Id="rId9" Type="http://schemas.openxmlformats.org/officeDocument/2006/relationships/image" Target="../media/image1018.png"/><Relationship Id="rId10" Type="http://schemas.openxmlformats.org/officeDocument/2006/relationships/image" Target="../media/image1019.png"/><Relationship Id="rId11" Type="http://schemas.openxmlformats.org/officeDocument/2006/relationships/image" Target="../media/image1020.png"/><Relationship Id="rId12" Type="http://schemas.openxmlformats.org/officeDocument/2006/relationships/image" Target="../media/image1021.png"/><Relationship Id="rId13" Type="http://schemas.openxmlformats.org/officeDocument/2006/relationships/image" Target="../media/image10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3.png"/><Relationship Id="rId3" Type="http://schemas.openxmlformats.org/officeDocument/2006/relationships/image" Target="../media/image1024.png"/><Relationship Id="rId4" Type="http://schemas.openxmlformats.org/officeDocument/2006/relationships/image" Target="../media/image1025.png"/><Relationship Id="rId5" Type="http://schemas.openxmlformats.org/officeDocument/2006/relationships/image" Target="../media/image1026.png"/><Relationship Id="rId6" Type="http://schemas.openxmlformats.org/officeDocument/2006/relationships/image" Target="../media/image1027.png"/><Relationship Id="rId7" Type="http://schemas.openxmlformats.org/officeDocument/2006/relationships/image" Target="../media/image1028.png"/><Relationship Id="rId8" Type="http://schemas.openxmlformats.org/officeDocument/2006/relationships/image" Target="../media/image1029.png"/><Relationship Id="rId9" Type="http://schemas.openxmlformats.org/officeDocument/2006/relationships/image" Target="../media/image1030.png"/><Relationship Id="rId10" Type="http://schemas.openxmlformats.org/officeDocument/2006/relationships/image" Target="../media/image1031.png"/><Relationship Id="rId11" Type="http://schemas.openxmlformats.org/officeDocument/2006/relationships/image" Target="../media/image1032.png"/><Relationship Id="rId12" Type="http://schemas.openxmlformats.org/officeDocument/2006/relationships/image" Target="../media/image1033.png"/><Relationship Id="rId13" Type="http://schemas.openxmlformats.org/officeDocument/2006/relationships/image" Target="../media/image103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5.png"/><Relationship Id="rId3" Type="http://schemas.openxmlformats.org/officeDocument/2006/relationships/image" Target="../media/image1036.png"/><Relationship Id="rId4" Type="http://schemas.openxmlformats.org/officeDocument/2006/relationships/image" Target="../media/image1037.png"/><Relationship Id="rId5" Type="http://schemas.openxmlformats.org/officeDocument/2006/relationships/image" Target="../media/image1038.png"/><Relationship Id="rId6" Type="http://schemas.openxmlformats.org/officeDocument/2006/relationships/image" Target="../media/image1039.png"/><Relationship Id="rId7" Type="http://schemas.openxmlformats.org/officeDocument/2006/relationships/image" Target="../media/image1040.png"/><Relationship Id="rId8" Type="http://schemas.openxmlformats.org/officeDocument/2006/relationships/image" Target="../media/image1041.png"/><Relationship Id="rId9" Type="http://schemas.openxmlformats.org/officeDocument/2006/relationships/image" Target="../media/image1042.png"/><Relationship Id="rId10" Type="http://schemas.openxmlformats.org/officeDocument/2006/relationships/image" Target="../media/image1043.png"/><Relationship Id="rId11" Type="http://schemas.openxmlformats.org/officeDocument/2006/relationships/image" Target="../media/image1044.png"/><Relationship Id="rId12" Type="http://schemas.openxmlformats.org/officeDocument/2006/relationships/image" Target="../media/image1045.png"/><Relationship Id="rId13" Type="http://schemas.openxmlformats.org/officeDocument/2006/relationships/image" Target="../media/image104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7.png"/><Relationship Id="rId3" Type="http://schemas.openxmlformats.org/officeDocument/2006/relationships/image" Target="../media/image1048.png"/><Relationship Id="rId4" Type="http://schemas.openxmlformats.org/officeDocument/2006/relationships/image" Target="../media/image1049.png"/><Relationship Id="rId5" Type="http://schemas.openxmlformats.org/officeDocument/2006/relationships/image" Target="../media/image1050.png"/><Relationship Id="rId6" Type="http://schemas.openxmlformats.org/officeDocument/2006/relationships/image" Target="../media/image1051.png"/><Relationship Id="rId7" Type="http://schemas.openxmlformats.org/officeDocument/2006/relationships/image" Target="../media/image1052.png"/><Relationship Id="rId8" Type="http://schemas.openxmlformats.org/officeDocument/2006/relationships/image" Target="../media/image1053.png"/><Relationship Id="rId9" Type="http://schemas.openxmlformats.org/officeDocument/2006/relationships/image" Target="../media/image1054.png"/><Relationship Id="rId10" Type="http://schemas.openxmlformats.org/officeDocument/2006/relationships/image" Target="../media/image1055.png"/><Relationship Id="rId11" Type="http://schemas.openxmlformats.org/officeDocument/2006/relationships/image" Target="../media/image1056.png"/><Relationship Id="rId12" Type="http://schemas.openxmlformats.org/officeDocument/2006/relationships/image" Target="../media/image1057.png"/><Relationship Id="rId13" Type="http://schemas.openxmlformats.org/officeDocument/2006/relationships/image" Target="../media/image105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9.png"/><Relationship Id="rId3" Type="http://schemas.openxmlformats.org/officeDocument/2006/relationships/image" Target="../media/image1060.png"/><Relationship Id="rId4" Type="http://schemas.openxmlformats.org/officeDocument/2006/relationships/image" Target="../media/image1061.png"/><Relationship Id="rId5" Type="http://schemas.openxmlformats.org/officeDocument/2006/relationships/image" Target="../media/image1062.png"/><Relationship Id="rId6" Type="http://schemas.openxmlformats.org/officeDocument/2006/relationships/image" Target="../media/image1063.png"/><Relationship Id="rId7" Type="http://schemas.openxmlformats.org/officeDocument/2006/relationships/image" Target="../media/image1064.png"/><Relationship Id="rId8" Type="http://schemas.openxmlformats.org/officeDocument/2006/relationships/image" Target="../media/image1065.png"/><Relationship Id="rId9" Type="http://schemas.openxmlformats.org/officeDocument/2006/relationships/image" Target="../media/image1066.png"/><Relationship Id="rId10" Type="http://schemas.openxmlformats.org/officeDocument/2006/relationships/image" Target="../media/image1067.png"/><Relationship Id="rId11" Type="http://schemas.openxmlformats.org/officeDocument/2006/relationships/image" Target="../media/image1068.png"/><Relationship Id="rId12" Type="http://schemas.openxmlformats.org/officeDocument/2006/relationships/image" Target="../media/image1069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0.png"/><Relationship Id="rId3" Type="http://schemas.openxmlformats.org/officeDocument/2006/relationships/image" Target="../media/image1071.png"/><Relationship Id="rId4" Type="http://schemas.openxmlformats.org/officeDocument/2006/relationships/image" Target="../media/image1072.png"/><Relationship Id="rId5" Type="http://schemas.openxmlformats.org/officeDocument/2006/relationships/image" Target="../media/image1073.png"/><Relationship Id="rId6" Type="http://schemas.openxmlformats.org/officeDocument/2006/relationships/image" Target="../media/image1074.png"/><Relationship Id="rId7" Type="http://schemas.openxmlformats.org/officeDocument/2006/relationships/image" Target="../media/image1075.png"/><Relationship Id="rId8" Type="http://schemas.openxmlformats.org/officeDocument/2006/relationships/image" Target="../media/image1076.png"/><Relationship Id="rId9" Type="http://schemas.openxmlformats.org/officeDocument/2006/relationships/image" Target="../media/image1077.png"/><Relationship Id="rId10" Type="http://schemas.openxmlformats.org/officeDocument/2006/relationships/image" Target="../media/image1078.png"/><Relationship Id="rId11" Type="http://schemas.openxmlformats.org/officeDocument/2006/relationships/image" Target="../media/image1079.png"/><Relationship Id="rId12" Type="http://schemas.openxmlformats.org/officeDocument/2006/relationships/image" Target="../media/image108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1.png"/><Relationship Id="rId3" Type="http://schemas.openxmlformats.org/officeDocument/2006/relationships/image" Target="../media/image1082.png"/><Relationship Id="rId4" Type="http://schemas.openxmlformats.org/officeDocument/2006/relationships/image" Target="../media/image1083.png"/><Relationship Id="rId5" Type="http://schemas.openxmlformats.org/officeDocument/2006/relationships/image" Target="../media/image1084.png"/><Relationship Id="rId6" Type="http://schemas.openxmlformats.org/officeDocument/2006/relationships/image" Target="../media/image1085.png"/><Relationship Id="rId7" Type="http://schemas.openxmlformats.org/officeDocument/2006/relationships/image" Target="../media/image1086.png"/><Relationship Id="rId8" Type="http://schemas.openxmlformats.org/officeDocument/2006/relationships/image" Target="../media/image1087.png"/><Relationship Id="rId9" Type="http://schemas.openxmlformats.org/officeDocument/2006/relationships/image" Target="../media/image1088.png"/><Relationship Id="rId10" Type="http://schemas.openxmlformats.org/officeDocument/2006/relationships/image" Target="../media/image1089.png"/><Relationship Id="rId11" Type="http://schemas.openxmlformats.org/officeDocument/2006/relationships/image" Target="../media/image1090.png"/><Relationship Id="rId12" Type="http://schemas.openxmlformats.org/officeDocument/2006/relationships/image" Target="../media/image109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2.png"/><Relationship Id="rId3" Type="http://schemas.openxmlformats.org/officeDocument/2006/relationships/image" Target="../media/image1093.png"/><Relationship Id="rId4" Type="http://schemas.openxmlformats.org/officeDocument/2006/relationships/image" Target="../media/image1094.png"/><Relationship Id="rId5" Type="http://schemas.openxmlformats.org/officeDocument/2006/relationships/image" Target="../media/image1095.png"/><Relationship Id="rId6" Type="http://schemas.openxmlformats.org/officeDocument/2006/relationships/image" Target="../media/image1096.png"/><Relationship Id="rId7" Type="http://schemas.openxmlformats.org/officeDocument/2006/relationships/image" Target="../media/image1097.png"/><Relationship Id="rId8" Type="http://schemas.openxmlformats.org/officeDocument/2006/relationships/image" Target="../media/image1098.png"/><Relationship Id="rId9" Type="http://schemas.openxmlformats.org/officeDocument/2006/relationships/image" Target="../media/image1099.png"/><Relationship Id="rId10" Type="http://schemas.openxmlformats.org/officeDocument/2006/relationships/image" Target="../media/image1100.png"/><Relationship Id="rId11" Type="http://schemas.openxmlformats.org/officeDocument/2006/relationships/image" Target="../media/image1101.png"/><Relationship Id="rId12" Type="http://schemas.openxmlformats.org/officeDocument/2006/relationships/image" Target="../media/image110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3.png"/><Relationship Id="rId3" Type="http://schemas.openxmlformats.org/officeDocument/2006/relationships/image" Target="../media/image1104.png"/><Relationship Id="rId4" Type="http://schemas.openxmlformats.org/officeDocument/2006/relationships/image" Target="../media/image1105.png"/><Relationship Id="rId5" Type="http://schemas.openxmlformats.org/officeDocument/2006/relationships/image" Target="../media/image1106.png"/><Relationship Id="rId6" Type="http://schemas.openxmlformats.org/officeDocument/2006/relationships/image" Target="../media/image1107.png"/><Relationship Id="rId7" Type="http://schemas.openxmlformats.org/officeDocument/2006/relationships/image" Target="../media/image1108.png"/><Relationship Id="rId8" Type="http://schemas.openxmlformats.org/officeDocument/2006/relationships/image" Target="../media/image1109.png"/><Relationship Id="rId9" Type="http://schemas.openxmlformats.org/officeDocument/2006/relationships/image" Target="../media/image1110.png"/><Relationship Id="rId10" Type="http://schemas.openxmlformats.org/officeDocument/2006/relationships/image" Target="../media/image1111.png"/><Relationship Id="rId11" Type="http://schemas.openxmlformats.org/officeDocument/2006/relationships/image" Target="../media/image1112.png"/><Relationship Id="rId12" Type="http://schemas.openxmlformats.org/officeDocument/2006/relationships/image" Target="../media/image1113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4.png"/><Relationship Id="rId3" Type="http://schemas.openxmlformats.org/officeDocument/2006/relationships/image" Target="../media/image1115.png"/><Relationship Id="rId4" Type="http://schemas.openxmlformats.org/officeDocument/2006/relationships/image" Target="../media/image1116.png"/><Relationship Id="rId5" Type="http://schemas.openxmlformats.org/officeDocument/2006/relationships/image" Target="../media/image1117.png"/><Relationship Id="rId6" Type="http://schemas.openxmlformats.org/officeDocument/2006/relationships/image" Target="../media/image1118.png"/><Relationship Id="rId7" Type="http://schemas.openxmlformats.org/officeDocument/2006/relationships/image" Target="../media/image1119.png"/><Relationship Id="rId8" Type="http://schemas.openxmlformats.org/officeDocument/2006/relationships/image" Target="../media/image1120.png"/><Relationship Id="rId9" Type="http://schemas.openxmlformats.org/officeDocument/2006/relationships/image" Target="../media/image1121.png"/><Relationship Id="rId10" Type="http://schemas.openxmlformats.org/officeDocument/2006/relationships/image" Target="../media/image1122.png"/><Relationship Id="rId11" Type="http://schemas.openxmlformats.org/officeDocument/2006/relationships/image" Target="../media/image1123.png"/><Relationship Id="rId12" Type="http://schemas.openxmlformats.org/officeDocument/2006/relationships/image" Target="../media/image1124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5.png"/><Relationship Id="rId3" Type="http://schemas.openxmlformats.org/officeDocument/2006/relationships/image" Target="../media/image1126.png"/><Relationship Id="rId4" Type="http://schemas.openxmlformats.org/officeDocument/2006/relationships/image" Target="../media/image1127.png"/><Relationship Id="rId5" Type="http://schemas.openxmlformats.org/officeDocument/2006/relationships/image" Target="../media/image1128.png"/><Relationship Id="rId6" Type="http://schemas.openxmlformats.org/officeDocument/2006/relationships/image" Target="../media/image1129.png"/><Relationship Id="rId7" Type="http://schemas.openxmlformats.org/officeDocument/2006/relationships/image" Target="../media/image1130.png"/><Relationship Id="rId8" Type="http://schemas.openxmlformats.org/officeDocument/2006/relationships/image" Target="../media/image1131.png"/><Relationship Id="rId9" Type="http://schemas.openxmlformats.org/officeDocument/2006/relationships/image" Target="../media/image1132.png"/><Relationship Id="rId10" Type="http://schemas.openxmlformats.org/officeDocument/2006/relationships/image" Target="../media/image1133.png"/><Relationship Id="rId11" Type="http://schemas.openxmlformats.org/officeDocument/2006/relationships/image" Target="../media/image1134.png"/><Relationship Id="rId12" Type="http://schemas.openxmlformats.org/officeDocument/2006/relationships/image" Target="../media/image11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6.png"/><Relationship Id="rId3" Type="http://schemas.openxmlformats.org/officeDocument/2006/relationships/image" Target="../media/image1137.png"/><Relationship Id="rId4" Type="http://schemas.openxmlformats.org/officeDocument/2006/relationships/image" Target="../media/image1138.png"/><Relationship Id="rId5" Type="http://schemas.openxmlformats.org/officeDocument/2006/relationships/image" Target="../media/image1139.png"/><Relationship Id="rId6" Type="http://schemas.openxmlformats.org/officeDocument/2006/relationships/image" Target="../media/image1140.png"/><Relationship Id="rId7" Type="http://schemas.openxmlformats.org/officeDocument/2006/relationships/image" Target="../media/image1141.png"/><Relationship Id="rId8" Type="http://schemas.openxmlformats.org/officeDocument/2006/relationships/image" Target="../media/image1142.png"/><Relationship Id="rId9" Type="http://schemas.openxmlformats.org/officeDocument/2006/relationships/image" Target="../media/image1143.png"/><Relationship Id="rId10" Type="http://schemas.openxmlformats.org/officeDocument/2006/relationships/image" Target="../media/image1144.png"/><Relationship Id="rId11" Type="http://schemas.openxmlformats.org/officeDocument/2006/relationships/image" Target="../media/image1145.png"/><Relationship Id="rId12" Type="http://schemas.openxmlformats.org/officeDocument/2006/relationships/image" Target="../media/image114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7.png"/><Relationship Id="rId3" Type="http://schemas.openxmlformats.org/officeDocument/2006/relationships/image" Target="../media/image1148.png"/><Relationship Id="rId4" Type="http://schemas.openxmlformats.org/officeDocument/2006/relationships/image" Target="../media/image1149.png"/><Relationship Id="rId5" Type="http://schemas.openxmlformats.org/officeDocument/2006/relationships/image" Target="../media/image1150.png"/><Relationship Id="rId6" Type="http://schemas.openxmlformats.org/officeDocument/2006/relationships/image" Target="../media/image1151.png"/><Relationship Id="rId7" Type="http://schemas.openxmlformats.org/officeDocument/2006/relationships/image" Target="../media/image1152.png"/><Relationship Id="rId8" Type="http://schemas.openxmlformats.org/officeDocument/2006/relationships/image" Target="../media/image1153.png"/><Relationship Id="rId9" Type="http://schemas.openxmlformats.org/officeDocument/2006/relationships/image" Target="../media/image1154.png"/><Relationship Id="rId10" Type="http://schemas.openxmlformats.org/officeDocument/2006/relationships/image" Target="../media/image1155.png"/><Relationship Id="rId11" Type="http://schemas.openxmlformats.org/officeDocument/2006/relationships/image" Target="../media/image1156.png"/><Relationship Id="rId12" Type="http://schemas.openxmlformats.org/officeDocument/2006/relationships/image" Target="../media/image1157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8.png"/><Relationship Id="rId3" Type="http://schemas.openxmlformats.org/officeDocument/2006/relationships/image" Target="../media/image1159.png"/><Relationship Id="rId4" Type="http://schemas.openxmlformats.org/officeDocument/2006/relationships/image" Target="../media/image1160.png"/><Relationship Id="rId5" Type="http://schemas.openxmlformats.org/officeDocument/2006/relationships/image" Target="../media/image1161.png"/><Relationship Id="rId6" Type="http://schemas.openxmlformats.org/officeDocument/2006/relationships/image" Target="../media/image1162.png"/><Relationship Id="rId7" Type="http://schemas.openxmlformats.org/officeDocument/2006/relationships/image" Target="../media/image1163.png"/><Relationship Id="rId8" Type="http://schemas.openxmlformats.org/officeDocument/2006/relationships/image" Target="../media/image1164.png"/><Relationship Id="rId9" Type="http://schemas.openxmlformats.org/officeDocument/2006/relationships/image" Target="../media/image1165.png"/><Relationship Id="rId10" Type="http://schemas.openxmlformats.org/officeDocument/2006/relationships/image" Target="../media/image1166.png"/><Relationship Id="rId11" Type="http://schemas.openxmlformats.org/officeDocument/2006/relationships/image" Target="../media/image1167.png"/><Relationship Id="rId12" Type="http://schemas.openxmlformats.org/officeDocument/2006/relationships/image" Target="../media/image1168.png"/><Relationship Id="rId13" Type="http://schemas.openxmlformats.org/officeDocument/2006/relationships/image" Target="../media/image1169.png"/><Relationship Id="rId14" Type="http://schemas.openxmlformats.org/officeDocument/2006/relationships/image" Target="../media/image1170.png"/><Relationship Id="rId15" Type="http://schemas.openxmlformats.org/officeDocument/2006/relationships/image" Target="../media/image1171.png"/><Relationship Id="rId16" Type="http://schemas.openxmlformats.org/officeDocument/2006/relationships/image" Target="../media/image1172.png"/><Relationship Id="rId17" Type="http://schemas.openxmlformats.org/officeDocument/2006/relationships/image" Target="../media/image1173.png"/><Relationship Id="rId18" Type="http://schemas.openxmlformats.org/officeDocument/2006/relationships/image" Target="../media/image117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7505" y="5846355"/>
            <a:ext cx="5876190" cy="2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7505" y="7403578"/>
            <a:ext cx="5914286" cy="24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882" y="6315868"/>
            <a:ext cx="1923810" cy="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4675" y="6646390"/>
            <a:ext cx="3342857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310" y="7435042"/>
            <a:ext cx="3606885" cy="1273890"/>
            <a:chOff x="761310" y="7435042"/>
            <a:chExt cx="3606885" cy="1273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929" y="7402662"/>
              <a:ext cx="1180952" cy="38095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722" y="7733185"/>
              <a:ext cx="2152381" cy="10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2262" y="9118747"/>
            <a:ext cx="2555560" cy="645334"/>
            <a:chOff x="742262" y="9118747"/>
            <a:chExt cx="2555560" cy="6453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882" y="9086367"/>
              <a:ext cx="2019048" cy="38095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675" y="9416889"/>
              <a:ext cx="1333333" cy="4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2895" y="5399303"/>
              <a:ext cx="440486" cy="44048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291" y="5403443"/>
              <a:ext cx="435585" cy="43558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7138374" y="953172"/>
            <a:ext cx="714286" cy="4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4167" y="657143"/>
            <a:ext cx="14228571" cy="4476190"/>
            <a:chOff x="704167" y="657143"/>
            <a:chExt cx="14228571" cy="44761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6359755" y="-1533987"/>
              <a:ext cx="28457143" cy="895238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4167" y="657143"/>
              <a:ext cx="14228571" cy="447619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2226" y="1012030"/>
            <a:ext cx="1580952" cy="112381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26072" y="3993537"/>
            <a:ext cx="1104762" cy="9047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599405" y="6212229"/>
            <a:ext cx="8610416" cy="3015068"/>
            <a:chOff x="5599405" y="6212229"/>
            <a:chExt cx="8610416" cy="301506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99405" y="6212229"/>
              <a:ext cx="8610416" cy="3015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6667" y="-278139"/>
            <a:ext cx="4989286" cy="10797186"/>
            <a:chOff x="-266667" y="-278139"/>
            <a:chExt cx="4989286" cy="10797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33829" y="-5651958"/>
              <a:ext cx="9978571" cy="215943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-278139"/>
              <a:ext cx="4989286" cy="10797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9038" y="1203768"/>
            <a:ext cx="6761905" cy="13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5710" y="427189"/>
            <a:ext cx="2820391" cy="2820391"/>
            <a:chOff x="815710" y="427189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5710" y="427189"/>
              <a:ext cx="2820391" cy="2820391"/>
              <a:chOff x="815710" y="427189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13951" y="-802472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5710" y="427189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309" y="653844"/>
              <a:ext cx="2800000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61727" y="2424407"/>
            <a:ext cx="10409524" cy="7733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3388" y="3609671"/>
            <a:ext cx="2123810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2896" y="4683036"/>
            <a:ext cx="2114286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080293" y="2175115"/>
            <a:ext cx="2695238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0566" y="478231"/>
            <a:ext cx="5580952" cy="13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999" y="179802"/>
            <a:ext cx="1813897" cy="1813897"/>
            <a:chOff x="335999" y="179802"/>
            <a:chExt cx="1813897" cy="18138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5999" y="179802"/>
              <a:ext cx="1813897" cy="1813897"/>
              <a:chOff x="335999" y="179802"/>
              <a:chExt cx="1813897" cy="1813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4793" y="-610990"/>
                <a:ext cx="3627795" cy="362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5999" y="179802"/>
                <a:ext cx="1813897" cy="181389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984" y="325572"/>
              <a:ext cx="1685714" cy="16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2190" y="2079414"/>
            <a:ext cx="15305736" cy="7978115"/>
            <a:chOff x="612190" y="2079414"/>
            <a:chExt cx="15305736" cy="79781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190" y="2079414"/>
              <a:ext cx="15305736" cy="7978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77506" y="5754242"/>
            <a:ext cx="1264543" cy="283745"/>
            <a:chOff x="3177506" y="5754242"/>
            <a:chExt cx="1264543" cy="28374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177506" y="5754242"/>
              <a:ext cx="1264543" cy="207555"/>
              <a:chOff x="3177506" y="5754242"/>
              <a:chExt cx="1264543" cy="20755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3177506" y="5754242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177506" y="5830432"/>
              <a:ext cx="1264543" cy="207555"/>
              <a:chOff x="3177506" y="5830432"/>
              <a:chExt cx="1264543" cy="2075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3177506" y="5830432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280623" y="5744718"/>
            <a:ext cx="1264543" cy="283745"/>
            <a:chOff x="7280623" y="5744718"/>
            <a:chExt cx="1264543" cy="2837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280623" y="5744718"/>
              <a:ext cx="1264543" cy="207555"/>
              <a:chOff x="7280623" y="5744718"/>
              <a:chExt cx="1264543" cy="2075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7280623" y="5744718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280623" y="5820909"/>
              <a:ext cx="1264543" cy="207555"/>
              <a:chOff x="7280623" y="5820909"/>
              <a:chExt cx="1264543" cy="2075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7280623" y="5820909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826293" y="4732319"/>
            <a:ext cx="1414727" cy="207555"/>
            <a:chOff x="10826293" y="4732319"/>
            <a:chExt cx="1414727" cy="2075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140000">
              <a:off x="10826293" y="4732319"/>
              <a:ext cx="1414727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29625" y="5808802"/>
            <a:ext cx="2739873" cy="207555"/>
            <a:chOff x="11029625" y="5808802"/>
            <a:chExt cx="2739873" cy="207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740000">
              <a:off x="11029625" y="5808802"/>
              <a:ext cx="2739873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27956" y="7078196"/>
            <a:ext cx="1747037" cy="207555"/>
            <a:chOff x="10527956" y="7078196"/>
            <a:chExt cx="1747037" cy="207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240000">
              <a:off x="10527956" y="7078196"/>
              <a:ext cx="1747037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20988" y="7129974"/>
            <a:ext cx="1518122" cy="207555"/>
            <a:chOff x="9020988" y="7129974"/>
            <a:chExt cx="1518122" cy="2075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020988" y="7129974"/>
              <a:ext cx="1518122" cy="20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04218" y="4525333"/>
            <a:ext cx="1322911" cy="207555"/>
            <a:chOff x="9104218" y="4525333"/>
            <a:chExt cx="1322911" cy="2075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9104218" y="4525333"/>
              <a:ext cx="1322911" cy="207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8107" y="4746480"/>
            <a:ext cx="908650" cy="207555"/>
            <a:chOff x="1528107" y="4746480"/>
            <a:chExt cx="908650" cy="2075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528107" y="4746480"/>
              <a:ext cx="908650" cy="207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4315" y="6993406"/>
            <a:ext cx="1216235" cy="207555"/>
            <a:chOff x="1374315" y="6993406"/>
            <a:chExt cx="1216235" cy="2075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374315" y="6993406"/>
              <a:ext cx="1216235" cy="20755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359546" y="5142857"/>
            <a:ext cx="3093870" cy="1487467"/>
            <a:chOff x="4359546" y="5142857"/>
            <a:chExt cx="3093870" cy="148746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4359546" y="5142857"/>
              <a:ext cx="3093870" cy="1487467"/>
              <a:chOff x="4359546" y="5142857"/>
              <a:chExt cx="3093870" cy="148746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359546" y="5142857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63437" y="5440883"/>
              <a:ext cx="2009524" cy="96190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03240" y="5276190"/>
            <a:ext cx="2474266" cy="1212875"/>
            <a:chOff x="703240" y="5276190"/>
            <a:chExt cx="2474266" cy="121287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03240" y="5276190"/>
              <a:ext cx="2474266" cy="1212875"/>
              <a:chOff x="703240" y="5276190"/>
              <a:chExt cx="2474266" cy="121287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03240" y="5276190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7858" y="5469190"/>
              <a:ext cx="2561905" cy="97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07872" y="2787588"/>
            <a:ext cx="2474266" cy="1596007"/>
            <a:chOff x="707872" y="2787588"/>
            <a:chExt cx="2474266" cy="159600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707872" y="2787588"/>
              <a:ext cx="2474266" cy="1596007"/>
              <a:chOff x="707872" y="2787588"/>
              <a:chExt cx="2474266" cy="159600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07872" y="278758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5968" y="3199637"/>
              <a:ext cx="2495238" cy="6761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93716" y="7708478"/>
            <a:ext cx="2474266" cy="1596007"/>
            <a:chOff x="693716" y="7708478"/>
            <a:chExt cx="2474266" cy="1596007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693716" y="7708478"/>
              <a:ext cx="2474266" cy="1596007"/>
              <a:chOff x="693716" y="7708478"/>
              <a:chExt cx="2474266" cy="1596007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93716" y="770847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1813" y="8120527"/>
              <a:ext cx="2342857" cy="6761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545166" y="2355218"/>
            <a:ext cx="2474266" cy="1596007"/>
            <a:chOff x="8545166" y="2355218"/>
            <a:chExt cx="2474266" cy="159600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8545166" y="2355218"/>
              <a:ext cx="2474266" cy="1596007"/>
              <a:chOff x="8545166" y="2355218"/>
              <a:chExt cx="2474266" cy="1596007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8545166" y="23552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83262" y="2767268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545166" y="5284893"/>
            <a:ext cx="2474266" cy="1212875"/>
            <a:chOff x="8545166" y="5284893"/>
            <a:chExt cx="2474266" cy="1212875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8545166" y="5284893"/>
              <a:ext cx="2474266" cy="1212875"/>
              <a:chOff x="8545166" y="5284893"/>
              <a:chExt cx="2474266" cy="1212875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8545166" y="528489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59784" y="5477892"/>
              <a:ext cx="2028571" cy="97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747415" y="5152381"/>
            <a:ext cx="2474266" cy="1596007"/>
            <a:chOff x="13747415" y="5152381"/>
            <a:chExt cx="2474266" cy="159600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3747415" y="5152381"/>
              <a:ext cx="2474266" cy="1596007"/>
              <a:chOff x="13747415" y="5152381"/>
              <a:chExt cx="2474266" cy="1596007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3747415" y="515238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785512" y="5564430"/>
              <a:ext cx="2495238" cy="67619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902080" y="7167618"/>
            <a:ext cx="2474266" cy="1596007"/>
            <a:chOff x="11902080" y="7167618"/>
            <a:chExt cx="2474266" cy="1596007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1902080" y="7167618"/>
              <a:ext cx="2474266" cy="1596007"/>
              <a:chOff x="11902080" y="7167618"/>
              <a:chExt cx="2474266" cy="1596007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902080" y="71676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940177" y="7579667"/>
              <a:ext cx="2161905" cy="67619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545166" y="7965621"/>
            <a:ext cx="2474266" cy="1596007"/>
            <a:chOff x="8545166" y="7965621"/>
            <a:chExt cx="2474266" cy="1596007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8545166" y="7965621"/>
              <a:ext cx="2474266" cy="1596007"/>
              <a:chOff x="8545166" y="7965621"/>
              <a:chExt cx="2474266" cy="1596007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8545166" y="79656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583262" y="8377670"/>
              <a:ext cx="2161905" cy="676190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1902080" y="3178066"/>
            <a:ext cx="2474266" cy="1596007"/>
            <a:chOff x="11902080" y="3178066"/>
            <a:chExt cx="2474266" cy="1596007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1902080" y="3178066"/>
              <a:ext cx="2474266" cy="1596007"/>
              <a:chOff x="11902080" y="3178066"/>
              <a:chExt cx="2474266" cy="1596007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1902080" y="3178066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940177" y="3590116"/>
              <a:ext cx="2323810" cy="676190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666921" y="5157144"/>
            <a:ext cx="419048" cy="561905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715322" y="5163016"/>
            <a:ext cx="428571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46146" y="2367756"/>
            <a:ext cx="9170919" cy="32349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7"/>
            <a:ext cx="2085714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47249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46664" y="5824815"/>
            <a:ext cx="22772991" cy="32349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715808"/>
            <a:ext cx="1333333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43171" y="5826111"/>
            <a:ext cx="1212253" cy="207555"/>
            <a:chOff x="12643171" y="5826111"/>
            <a:chExt cx="1212253" cy="207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643171" y="5826111"/>
              <a:ext cx="1212253" cy="207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01241" y="6796510"/>
            <a:ext cx="1358866" cy="207555"/>
            <a:chOff x="12301241" y="6796510"/>
            <a:chExt cx="1358866" cy="207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180000">
              <a:off x="12301241" y="6796510"/>
              <a:ext cx="1358866" cy="207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14535" y="6966732"/>
            <a:ext cx="1541116" cy="207555"/>
            <a:chOff x="10514535" y="6966732"/>
            <a:chExt cx="1541116" cy="207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480000">
              <a:off x="10514535" y="6966732"/>
              <a:ext cx="1541116" cy="2075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41185" y="4749425"/>
            <a:ext cx="1136480" cy="207555"/>
            <a:chOff x="12441185" y="4749425"/>
            <a:chExt cx="1136480" cy="2075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660000">
              <a:off x="12441185" y="4749425"/>
              <a:ext cx="1136480" cy="2075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16387" y="4554642"/>
            <a:ext cx="1473491" cy="207555"/>
            <a:chOff x="10516387" y="4554642"/>
            <a:chExt cx="1473491" cy="2075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020000">
              <a:off x="10516387" y="4554642"/>
              <a:ext cx="1473491" cy="207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65862" y="6679553"/>
            <a:ext cx="1097026" cy="207555"/>
            <a:chOff x="2465862" y="6679553"/>
            <a:chExt cx="1097026" cy="2075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580000">
              <a:off x="2465862" y="6679553"/>
              <a:ext cx="1097026" cy="207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43773" y="6790184"/>
            <a:ext cx="1120361" cy="207555"/>
            <a:chOff x="4943773" y="6790184"/>
            <a:chExt cx="1120361" cy="2075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780000">
              <a:off x="4943773" y="6790184"/>
              <a:ext cx="1120361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37102" y="7341380"/>
            <a:ext cx="1848566" cy="207555"/>
            <a:chOff x="2737102" y="7341380"/>
            <a:chExt cx="1848566" cy="2075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480000">
              <a:off x="2737102" y="734138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8846" y="5612853"/>
            <a:ext cx="908650" cy="207555"/>
            <a:chOff x="2358846" y="5612853"/>
            <a:chExt cx="908650" cy="2075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00000">
              <a:off x="2358846" y="5612853"/>
              <a:ext cx="908650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46301" y="4650757"/>
            <a:ext cx="1280015" cy="207555"/>
            <a:chOff x="2846301" y="4650757"/>
            <a:chExt cx="1280015" cy="2075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500000">
              <a:off x="2846301" y="4650757"/>
              <a:ext cx="1280015" cy="20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02096" y="4859909"/>
            <a:ext cx="1034220" cy="207555"/>
            <a:chOff x="5002096" y="4859909"/>
            <a:chExt cx="1034220" cy="2075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4280000">
              <a:off x="5002096" y="4859909"/>
              <a:ext cx="1034220" cy="207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65370" y="5756711"/>
            <a:ext cx="1264543" cy="283745"/>
            <a:chOff x="5365370" y="5756711"/>
            <a:chExt cx="1264543" cy="28374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365370" y="5756711"/>
              <a:ext cx="1264543" cy="207555"/>
              <a:chOff x="5365370" y="5756711"/>
              <a:chExt cx="1264543" cy="20755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5365370" y="5756711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365370" y="5832901"/>
              <a:ext cx="1264543" cy="207555"/>
              <a:chOff x="5365370" y="5832901"/>
              <a:chExt cx="1264543" cy="2075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5365370" y="5832901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486658" y="5769563"/>
            <a:ext cx="1264543" cy="283745"/>
            <a:chOff x="9486658" y="5769563"/>
            <a:chExt cx="1264543" cy="28374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486658" y="5769563"/>
              <a:ext cx="1264543" cy="207555"/>
              <a:chOff x="9486658" y="5769563"/>
              <a:chExt cx="1264543" cy="20755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9486658" y="5769563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486658" y="5845753"/>
              <a:ext cx="1264543" cy="207555"/>
              <a:chOff x="9486658" y="5845753"/>
              <a:chExt cx="1264543" cy="20755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9486658" y="5845753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497020" y="5167702"/>
            <a:ext cx="3093870" cy="1487467"/>
            <a:chOff x="6497020" y="5167702"/>
            <a:chExt cx="3093870" cy="148746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6497020" y="5167702"/>
              <a:ext cx="3093870" cy="1487467"/>
              <a:chOff x="6497020" y="5167702"/>
              <a:chExt cx="3093870" cy="1487467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497020" y="5167702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00911" y="5465727"/>
              <a:ext cx="2009524" cy="9619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182138" y="5350725"/>
            <a:ext cx="2474266" cy="1212875"/>
            <a:chOff x="3182138" y="5350725"/>
            <a:chExt cx="2474266" cy="121287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3182138" y="5350725"/>
              <a:ext cx="2474266" cy="1212875"/>
              <a:chOff x="3182138" y="5350725"/>
              <a:chExt cx="2474266" cy="1212875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182138" y="5350725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96756" y="5543724"/>
              <a:ext cx="2266667" cy="9714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836699" y="3024441"/>
            <a:ext cx="2474266" cy="1596007"/>
            <a:chOff x="4836699" y="3024441"/>
            <a:chExt cx="2474266" cy="159600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4836699" y="3024441"/>
              <a:ext cx="2474266" cy="1596007"/>
              <a:chOff x="4836699" y="3024441"/>
              <a:chExt cx="2474266" cy="159600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4836699" y="302444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74796" y="3436490"/>
              <a:ext cx="2323810" cy="67619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63535" y="6493028"/>
            <a:ext cx="2474266" cy="1596007"/>
            <a:chOff x="263535" y="6493028"/>
            <a:chExt cx="2474266" cy="1596007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63535" y="6493028"/>
              <a:ext cx="2474266" cy="1596007"/>
              <a:chOff x="263535" y="6493028"/>
              <a:chExt cx="2474266" cy="1596007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63535" y="64930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1632" y="6905078"/>
              <a:ext cx="2552381" cy="67619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427814" y="2552391"/>
            <a:ext cx="2474266" cy="1596007"/>
            <a:chOff x="9427814" y="2552391"/>
            <a:chExt cx="2474266" cy="159600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9427814" y="2552391"/>
              <a:ext cx="2474266" cy="1596007"/>
              <a:chOff x="9427814" y="2552391"/>
              <a:chExt cx="2474266" cy="1596007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427814" y="255239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465911" y="296444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0311077" y="5280153"/>
            <a:ext cx="2474266" cy="1212875"/>
            <a:chOff x="10311077" y="5280153"/>
            <a:chExt cx="2474266" cy="1212875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0311077" y="5280153"/>
              <a:ext cx="2474266" cy="1212875"/>
              <a:chOff x="10311077" y="5280153"/>
              <a:chExt cx="2474266" cy="1212875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0311077" y="528015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325695" y="5473152"/>
              <a:ext cx="2028571" cy="97142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3747415" y="5152381"/>
            <a:ext cx="2474266" cy="1596007"/>
            <a:chOff x="13747415" y="5152381"/>
            <a:chExt cx="2474266" cy="1596007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3747415" y="5152381"/>
              <a:ext cx="2474266" cy="1596007"/>
              <a:chOff x="13747415" y="5152381"/>
              <a:chExt cx="2474266" cy="1596007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3747415" y="515238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785512" y="5564430"/>
              <a:ext cx="2495238" cy="676190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2729659" y="7167618"/>
            <a:ext cx="2474266" cy="1596007"/>
            <a:chOff x="12729659" y="7167618"/>
            <a:chExt cx="2474266" cy="1596007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2729659" y="7167618"/>
              <a:ext cx="2474266" cy="1596007"/>
              <a:chOff x="12729659" y="7167618"/>
              <a:chExt cx="2474266" cy="159600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2729659" y="71676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767755" y="7579667"/>
              <a:ext cx="2161905" cy="676190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9664596" y="7739021"/>
            <a:ext cx="2474266" cy="1596007"/>
            <a:chOff x="9664596" y="7739021"/>
            <a:chExt cx="2474266" cy="1596007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9664596" y="7739021"/>
              <a:ext cx="2474266" cy="1596007"/>
              <a:chOff x="9664596" y="7739021"/>
              <a:chExt cx="2474266" cy="1596007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9664596" y="77390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702693" y="8151070"/>
              <a:ext cx="2161905" cy="67619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2510282" y="2825683"/>
            <a:ext cx="2474266" cy="1596007"/>
            <a:chOff x="12510282" y="2825683"/>
            <a:chExt cx="2474266" cy="1596007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2510282" y="2825683"/>
              <a:ext cx="2474266" cy="1596007"/>
              <a:chOff x="12510282" y="2825683"/>
              <a:chExt cx="2474266" cy="1596007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2510282" y="2825683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548379" y="3237732"/>
              <a:ext cx="2323810" cy="676190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2095729" y="8310424"/>
            <a:ext cx="2474266" cy="1596007"/>
            <a:chOff x="2095729" y="8310424"/>
            <a:chExt cx="2474266" cy="1596007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2095729" y="8310424"/>
              <a:ext cx="2474266" cy="1596007"/>
              <a:chOff x="2095729" y="8310424"/>
              <a:chExt cx="2474266" cy="1596007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2095729" y="8310424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33826" y="8627235"/>
              <a:ext cx="2323810" cy="1171429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2036516" y="2626925"/>
            <a:ext cx="2474266" cy="1596007"/>
            <a:chOff x="2036516" y="2626925"/>
            <a:chExt cx="2474266" cy="1596007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2036516" y="2626925"/>
              <a:ext cx="2474266" cy="1596007"/>
              <a:chOff x="2036516" y="2626925"/>
              <a:chExt cx="2474266" cy="1596007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2036516" y="2626925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074613" y="3038974"/>
              <a:ext cx="2142857" cy="676190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263535" y="4344854"/>
            <a:ext cx="2474266" cy="1596007"/>
            <a:chOff x="263535" y="4344854"/>
            <a:chExt cx="2474266" cy="1596007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263535" y="4344854"/>
              <a:ext cx="2474266" cy="1596007"/>
              <a:chOff x="263535" y="4344854"/>
              <a:chExt cx="2474266" cy="1596007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263535" y="4344854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632" y="4756903"/>
              <a:ext cx="2142857" cy="676190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4886389" y="7291032"/>
            <a:ext cx="2474266" cy="1596007"/>
            <a:chOff x="4886389" y="7291032"/>
            <a:chExt cx="2474266" cy="1596007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4886389" y="7291032"/>
              <a:ext cx="2474266" cy="1596007"/>
              <a:chOff x="4886389" y="7291032"/>
              <a:chExt cx="2474266" cy="1596007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4886389" y="7291032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924485" y="7703081"/>
              <a:ext cx="2142857" cy="676190"/>
            </a:xfrm>
            <a:prstGeom prst="rect">
              <a:avLst/>
            </a:prstGeom>
          </p:spPr>
        </p:pic>
      </p:grpSp>
      <p:pic>
        <p:nvPicPr>
          <p:cNvPr id="154" name="Object 15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  <p:pic>
        <p:nvPicPr>
          <p:cNvPr id="155" name="Object 154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955450" y="5329683"/>
            <a:ext cx="419048" cy="561905"/>
          </a:xfrm>
          <a:prstGeom prst="rect">
            <a:avLst/>
          </a:prstGeom>
        </p:spPr>
      </p:pic>
      <p:pic>
        <p:nvPicPr>
          <p:cNvPr id="156" name="Object 155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9628987" y="5353793"/>
            <a:ext cx="419048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280170" y="2333398"/>
            <a:ext cx="27307015" cy="3372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7"/>
            <a:ext cx="1695238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47249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46664" y="5824815"/>
            <a:ext cx="22772991" cy="32349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620570"/>
            <a:ext cx="1333333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17884" y="6699072"/>
            <a:ext cx="1286318" cy="207555"/>
            <a:chOff x="12417884" y="6699072"/>
            <a:chExt cx="1286318" cy="207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060000">
              <a:off x="12417884" y="6699072"/>
              <a:ext cx="1286318" cy="207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52188" y="4904084"/>
            <a:ext cx="1016512" cy="207555"/>
            <a:chOff x="12552188" y="4904084"/>
            <a:chExt cx="1016512" cy="207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200000">
              <a:off x="12552188" y="4904084"/>
              <a:ext cx="1016512" cy="207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42032" y="4763235"/>
            <a:ext cx="1209677" cy="207555"/>
            <a:chOff x="10742032" y="4763235"/>
            <a:chExt cx="1209677" cy="207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320000">
              <a:off x="10742032" y="4763235"/>
              <a:ext cx="1209677" cy="2075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30248" y="7059596"/>
            <a:ext cx="1848566" cy="207555"/>
            <a:chOff x="10330248" y="7059596"/>
            <a:chExt cx="1848566" cy="2075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5480000">
              <a:off x="10330248" y="7059596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53590" y="5370540"/>
            <a:ext cx="1021702" cy="207555"/>
            <a:chOff x="2453590" y="5370540"/>
            <a:chExt cx="1021702" cy="2075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80000">
              <a:off x="2453590" y="5370540"/>
              <a:ext cx="1021702" cy="207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58850" y="4497885"/>
            <a:ext cx="1848566" cy="207555"/>
            <a:chOff x="2958850" y="4497885"/>
            <a:chExt cx="1848566" cy="2075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720000">
              <a:off x="2958850" y="4497885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50822" y="6879292"/>
            <a:ext cx="1362700" cy="207555"/>
            <a:chOff x="4750822" y="6879292"/>
            <a:chExt cx="1362700" cy="2075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480000">
              <a:off x="4750822" y="6879292"/>
              <a:ext cx="1362700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36201" y="6753957"/>
            <a:ext cx="1227804" cy="207555"/>
            <a:chOff x="2236201" y="6753957"/>
            <a:chExt cx="1227804" cy="2075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500000">
              <a:off x="2236201" y="6753957"/>
              <a:ext cx="1227804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76092" y="4840306"/>
            <a:ext cx="1024012" cy="207555"/>
            <a:chOff x="5076092" y="4840306"/>
            <a:chExt cx="1024012" cy="2075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480000">
              <a:off x="5076092" y="4840306"/>
              <a:ext cx="1024012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64369" y="5769563"/>
            <a:ext cx="1264543" cy="283745"/>
            <a:chOff x="9364369" y="5769563"/>
            <a:chExt cx="1264543" cy="28374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364369" y="5769563"/>
              <a:ext cx="1264543" cy="207555"/>
              <a:chOff x="9364369" y="5769563"/>
              <a:chExt cx="1264543" cy="2075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364369" y="5769563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364369" y="5845753"/>
              <a:ext cx="1264543" cy="207555"/>
              <a:chOff x="9364369" y="5845753"/>
              <a:chExt cx="1264543" cy="20755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9364369" y="5845753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97020" y="5167702"/>
            <a:ext cx="3093870" cy="1487467"/>
            <a:chOff x="6497020" y="5167702"/>
            <a:chExt cx="3093870" cy="148746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497020" y="5167702"/>
              <a:ext cx="3093870" cy="1487467"/>
              <a:chOff x="6497020" y="5167702"/>
              <a:chExt cx="3093870" cy="148746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497020" y="5167702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0911" y="5465727"/>
              <a:ext cx="2533333" cy="9619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182138" y="5350725"/>
            <a:ext cx="2474266" cy="1212875"/>
            <a:chOff x="3182138" y="5350725"/>
            <a:chExt cx="2474266" cy="121287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182138" y="5350725"/>
              <a:ext cx="2474266" cy="1212875"/>
              <a:chOff x="3182138" y="5350725"/>
              <a:chExt cx="2474266" cy="121287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182138" y="5350725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96756" y="5543724"/>
              <a:ext cx="2266667" cy="97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836699" y="3024441"/>
            <a:ext cx="2474266" cy="1596007"/>
            <a:chOff x="4836699" y="3024441"/>
            <a:chExt cx="2474266" cy="159600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4836699" y="3024441"/>
              <a:ext cx="2474266" cy="1596007"/>
              <a:chOff x="4836699" y="3024441"/>
              <a:chExt cx="2474266" cy="159600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836699" y="302444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74796" y="3436490"/>
              <a:ext cx="2323810" cy="6761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63535" y="6493028"/>
            <a:ext cx="2474266" cy="1596007"/>
            <a:chOff x="263535" y="6493028"/>
            <a:chExt cx="2474266" cy="159600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63535" y="6493028"/>
              <a:ext cx="2474266" cy="1596007"/>
              <a:chOff x="263535" y="6493028"/>
              <a:chExt cx="2474266" cy="159600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63535" y="64930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1632" y="6905078"/>
              <a:ext cx="2552381" cy="6761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838509" y="2800838"/>
            <a:ext cx="2474266" cy="1596007"/>
            <a:chOff x="9838509" y="2800838"/>
            <a:chExt cx="2474266" cy="1596007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838509" y="2800838"/>
              <a:ext cx="2474266" cy="1596007"/>
              <a:chOff x="9838509" y="2800838"/>
              <a:chExt cx="2474266" cy="159600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838509" y="280083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876606" y="3212887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311077" y="5280153"/>
            <a:ext cx="2474266" cy="1212875"/>
            <a:chOff x="10311077" y="5280153"/>
            <a:chExt cx="2474266" cy="1212875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311077" y="5280153"/>
              <a:ext cx="2474266" cy="1212875"/>
              <a:chOff x="10311077" y="5280153"/>
              <a:chExt cx="2474266" cy="121287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311077" y="528015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25695" y="5473152"/>
              <a:ext cx="2523810" cy="97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838509" y="7739021"/>
            <a:ext cx="2474266" cy="1596007"/>
            <a:chOff x="9838509" y="7739021"/>
            <a:chExt cx="2474266" cy="159600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9838509" y="7739021"/>
              <a:ext cx="2474266" cy="1596007"/>
              <a:chOff x="9838509" y="7739021"/>
              <a:chExt cx="2474266" cy="1596007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838509" y="77390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876606" y="8151070"/>
              <a:ext cx="1933333" cy="67619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250521" y="3623686"/>
            <a:ext cx="2474266" cy="1596007"/>
            <a:chOff x="13250521" y="3623686"/>
            <a:chExt cx="2474266" cy="1596007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3250521" y="3623686"/>
              <a:ext cx="2474266" cy="1596007"/>
              <a:chOff x="13250521" y="3623686"/>
              <a:chExt cx="2474266" cy="1596007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3250521" y="3623686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288617" y="4035735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2095729" y="8310424"/>
            <a:ext cx="2474266" cy="1596007"/>
            <a:chOff x="2095729" y="8310424"/>
            <a:chExt cx="2474266" cy="1596007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2095729" y="8310424"/>
              <a:ext cx="2474266" cy="1596007"/>
              <a:chOff x="2095729" y="8310424"/>
              <a:chExt cx="2474266" cy="1596007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2095729" y="8310424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133826" y="8627235"/>
              <a:ext cx="2323810" cy="117142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2036516" y="2626925"/>
            <a:ext cx="2474266" cy="1596007"/>
            <a:chOff x="2036516" y="2626925"/>
            <a:chExt cx="2474266" cy="159600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2036516" y="2626925"/>
              <a:ext cx="2474266" cy="1596007"/>
              <a:chOff x="2036516" y="2626925"/>
              <a:chExt cx="2474266" cy="1596007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036516" y="2626925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74613" y="3038974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263535" y="4344854"/>
            <a:ext cx="2474266" cy="1596007"/>
            <a:chOff x="263535" y="4344854"/>
            <a:chExt cx="2474266" cy="1596007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263535" y="4344854"/>
              <a:ext cx="2474266" cy="1596007"/>
              <a:chOff x="263535" y="4344854"/>
              <a:chExt cx="2474266" cy="1596007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263535" y="4344854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1632" y="4756903"/>
              <a:ext cx="2142857" cy="676190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4886389" y="7291032"/>
            <a:ext cx="2474266" cy="1596007"/>
            <a:chOff x="4886389" y="7291032"/>
            <a:chExt cx="2474266" cy="1596007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4886389" y="7291032"/>
              <a:ext cx="2474266" cy="1596007"/>
              <a:chOff x="4886389" y="7291032"/>
              <a:chExt cx="2474266" cy="1596007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4886389" y="7291032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924485" y="7703081"/>
              <a:ext cx="2142857" cy="676190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250521" y="6655169"/>
            <a:ext cx="2474266" cy="1596007"/>
            <a:chOff x="13250521" y="6655169"/>
            <a:chExt cx="2474266" cy="1596007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3250521" y="6655169"/>
              <a:ext cx="2474266" cy="1596007"/>
              <a:chOff x="13250521" y="6655169"/>
              <a:chExt cx="2474266" cy="1596007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3250521" y="6655169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288617" y="6971980"/>
              <a:ext cx="2323810" cy="1171429"/>
            </a:xfrm>
            <a:prstGeom prst="rect">
              <a:avLst/>
            </a:prstGeom>
          </p:spPr>
        </p:pic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2737102" y="7341380"/>
            <a:ext cx="1848566" cy="207555"/>
            <a:chOff x="2737102" y="7341380"/>
            <a:chExt cx="1848566" cy="207555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-15480000">
              <a:off x="2737102" y="734138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5623520" y="5825721"/>
            <a:ext cx="1005435" cy="207555"/>
            <a:chOff x="5623520" y="5825721"/>
            <a:chExt cx="1005435" cy="207555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623520" y="5825721"/>
              <a:ext cx="1005435" cy="207555"/>
            </a:xfrm>
            <a:prstGeom prst="rect">
              <a:avLst/>
            </a:prstGeom>
          </p:spPr>
        </p:pic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9720846" y="5379097"/>
            <a:ext cx="428571" cy="561905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5907831" y="5434445"/>
            <a:ext cx="419048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280170" y="2333398"/>
            <a:ext cx="27307015" cy="3372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7"/>
            <a:ext cx="1695238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47240" y="505659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013158" y="5810546"/>
            <a:ext cx="18238967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782475"/>
            <a:ext cx="2066667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23520" y="5825721"/>
            <a:ext cx="1005435" cy="207555"/>
            <a:chOff x="5623520" y="5825721"/>
            <a:chExt cx="1005435" cy="207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3520" y="5825721"/>
              <a:ext cx="1005435" cy="207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64369" y="5769563"/>
            <a:ext cx="1264543" cy="283745"/>
            <a:chOff x="9364369" y="5769563"/>
            <a:chExt cx="1264543" cy="2837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64369" y="5769563"/>
              <a:ext cx="1264543" cy="207555"/>
              <a:chOff x="9364369" y="5769563"/>
              <a:chExt cx="1264543" cy="2075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9364369" y="5769563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364369" y="5845753"/>
              <a:ext cx="1264543" cy="207555"/>
              <a:chOff x="9364369" y="5845753"/>
              <a:chExt cx="1264543" cy="20755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364369" y="5845753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115441" y="6534607"/>
            <a:ext cx="1848566" cy="207555"/>
            <a:chOff x="12115441" y="6534607"/>
            <a:chExt cx="1848566" cy="2075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00000">
              <a:off x="12115441" y="653460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05145" y="5039080"/>
            <a:ext cx="1848566" cy="207555"/>
            <a:chOff x="12205145" y="5039080"/>
            <a:chExt cx="1848566" cy="2075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2900000">
              <a:off x="12205145" y="503908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30083" y="7060843"/>
            <a:ext cx="1848566" cy="207555"/>
            <a:chOff x="10530083" y="7060843"/>
            <a:chExt cx="1848566" cy="2075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5480000">
              <a:off x="10530083" y="7060843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10119" y="4737662"/>
            <a:ext cx="1848566" cy="207555"/>
            <a:chOff x="10410119" y="4737662"/>
            <a:chExt cx="1848566" cy="2075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200000">
              <a:off x="10410119" y="4737662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13196" y="4977773"/>
            <a:ext cx="1848566" cy="207555"/>
            <a:chOff x="1913196" y="4977773"/>
            <a:chExt cx="1848566" cy="2075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60000">
              <a:off x="1913196" y="4977773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77755" y="4824494"/>
            <a:ext cx="1848566" cy="207555"/>
            <a:chOff x="3977755" y="4824494"/>
            <a:chExt cx="1848566" cy="2075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480000">
              <a:off x="3977755" y="482449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52290" y="7171304"/>
            <a:ext cx="1848566" cy="207555"/>
            <a:chOff x="4052290" y="7171304"/>
            <a:chExt cx="1848566" cy="2075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500000">
              <a:off x="4052290" y="717130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35688" y="6859954"/>
            <a:ext cx="1318512" cy="207555"/>
            <a:chOff x="2135688" y="6859954"/>
            <a:chExt cx="1318512" cy="2075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740000">
              <a:off x="2135688" y="6859954"/>
              <a:ext cx="1318512" cy="207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97020" y="5167702"/>
            <a:ext cx="3093870" cy="1487467"/>
            <a:chOff x="6497020" y="5167702"/>
            <a:chExt cx="3093870" cy="148746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497020" y="5167702"/>
              <a:ext cx="3093870" cy="1487467"/>
              <a:chOff x="6497020" y="5167702"/>
              <a:chExt cx="3093870" cy="148746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497020" y="5167702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0911" y="5465727"/>
              <a:ext cx="2504762" cy="9619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182138" y="5350725"/>
            <a:ext cx="2474266" cy="1212875"/>
            <a:chOff x="3182138" y="5350725"/>
            <a:chExt cx="2474266" cy="121287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182138" y="5350725"/>
              <a:ext cx="2474266" cy="1212875"/>
              <a:chOff x="3182138" y="5350725"/>
              <a:chExt cx="2474266" cy="121287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182138" y="5350725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96756" y="5543724"/>
              <a:ext cx="2619048" cy="97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972066" y="2850528"/>
            <a:ext cx="2474266" cy="1596007"/>
            <a:chOff x="3972066" y="2850528"/>
            <a:chExt cx="2474266" cy="159600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972066" y="2850528"/>
              <a:ext cx="2474266" cy="1596007"/>
              <a:chOff x="3972066" y="2850528"/>
              <a:chExt cx="2474266" cy="159600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972066" y="28505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10162" y="3262577"/>
              <a:ext cx="2542857" cy="6761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63535" y="7164620"/>
            <a:ext cx="2474266" cy="1596007"/>
            <a:chOff x="263535" y="7164620"/>
            <a:chExt cx="2474266" cy="159600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63535" y="7164620"/>
              <a:ext cx="2474266" cy="1596007"/>
              <a:chOff x="263535" y="7164620"/>
              <a:chExt cx="2474266" cy="159600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63535" y="7164620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1632" y="7576669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838509" y="2800838"/>
            <a:ext cx="2474266" cy="1596007"/>
            <a:chOff x="9838509" y="2800838"/>
            <a:chExt cx="2474266" cy="1596007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838509" y="2800838"/>
              <a:ext cx="2474266" cy="1596007"/>
              <a:chOff x="9838509" y="2800838"/>
              <a:chExt cx="2474266" cy="159600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838509" y="280083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876606" y="3212887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311077" y="5280153"/>
            <a:ext cx="2474266" cy="1212875"/>
            <a:chOff x="10311077" y="5280153"/>
            <a:chExt cx="2474266" cy="1212875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311077" y="5280153"/>
              <a:ext cx="2474266" cy="1212875"/>
              <a:chOff x="10311077" y="5280153"/>
              <a:chExt cx="2474266" cy="121287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311077" y="528015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25695" y="5473152"/>
              <a:ext cx="2523810" cy="97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838509" y="7739021"/>
            <a:ext cx="2474266" cy="1596007"/>
            <a:chOff x="9838509" y="7739021"/>
            <a:chExt cx="2474266" cy="159600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9838509" y="7739021"/>
              <a:ext cx="2474266" cy="1596007"/>
              <a:chOff x="9838509" y="7739021"/>
              <a:chExt cx="2474266" cy="1596007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838509" y="77390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876606" y="8151070"/>
              <a:ext cx="1933333" cy="67619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3250521" y="3623686"/>
            <a:ext cx="2474266" cy="1596007"/>
            <a:chOff x="13250521" y="3623686"/>
            <a:chExt cx="2474266" cy="1596007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3250521" y="3623686"/>
              <a:ext cx="2474266" cy="1596007"/>
              <a:chOff x="13250521" y="3623686"/>
              <a:chExt cx="2474266" cy="1596007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3250521" y="3623686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288617" y="4035735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263535" y="3754718"/>
            <a:ext cx="2474266" cy="1596007"/>
            <a:chOff x="263535" y="3754718"/>
            <a:chExt cx="2474266" cy="1596007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263535" y="3754718"/>
              <a:ext cx="2474266" cy="1596007"/>
              <a:chOff x="263535" y="3754718"/>
              <a:chExt cx="2474266" cy="1596007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263535" y="37547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1632" y="4166767"/>
              <a:ext cx="1761905" cy="67619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3997910" y="7965621"/>
            <a:ext cx="2474266" cy="1596007"/>
            <a:chOff x="3997910" y="7965621"/>
            <a:chExt cx="2474266" cy="159600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3997910" y="7965621"/>
              <a:ext cx="2474266" cy="1596007"/>
              <a:chOff x="3997910" y="7965621"/>
              <a:chExt cx="2474266" cy="1596007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3997910" y="79656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36006" y="837767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3250521" y="6655169"/>
            <a:ext cx="2474266" cy="1596007"/>
            <a:chOff x="13250521" y="6655169"/>
            <a:chExt cx="2474266" cy="1596007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3250521" y="6655169"/>
              <a:ext cx="2474266" cy="1596007"/>
              <a:chOff x="13250521" y="6655169"/>
              <a:chExt cx="2474266" cy="1596007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3250521" y="6655169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288617" y="6971980"/>
              <a:ext cx="2323810" cy="1171429"/>
            </a:xfrm>
            <a:prstGeom prst="rect">
              <a:avLst/>
            </a:prstGeom>
          </p:spPr>
        </p:pic>
      </p:grpSp>
      <p:pic>
        <p:nvPicPr>
          <p:cNvPr id="122" name="Object 12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  <p:pic>
        <p:nvPicPr>
          <p:cNvPr id="123" name="Object 12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5907831" y="5434445"/>
            <a:ext cx="419048" cy="561905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688358" y="5335339"/>
            <a:ext cx="419048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013158" y="2333398"/>
            <a:ext cx="18238967" cy="3372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7"/>
            <a:ext cx="2200000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47249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013158" y="5810546"/>
            <a:ext cx="18238967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782475"/>
            <a:ext cx="2066667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6667" y="-278139"/>
            <a:ext cx="7485119" cy="10797186"/>
            <a:chOff x="-266667" y="-278139"/>
            <a:chExt cx="7485119" cy="10797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25298" y="-5599596"/>
              <a:ext cx="14970238" cy="215943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-278139"/>
              <a:ext cx="7485119" cy="107971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440" y="936250"/>
            <a:ext cx="1657143" cy="11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4259" y="1142164"/>
            <a:ext cx="904762" cy="6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4259" y="3100297"/>
            <a:ext cx="857143" cy="676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4259" y="5020335"/>
            <a:ext cx="847619" cy="67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34259" y="6997516"/>
            <a:ext cx="838095" cy="6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68236" y="1416231"/>
            <a:ext cx="170138" cy="170138"/>
            <a:chOff x="4668236" y="1416231"/>
            <a:chExt cx="170138" cy="170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8236" y="1416231"/>
              <a:ext cx="170138" cy="1701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68236" y="3365486"/>
            <a:ext cx="170138" cy="170138"/>
            <a:chOff x="4668236" y="3365486"/>
            <a:chExt cx="170138" cy="170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8236" y="3365486"/>
              <a:ext cx="170138" cy="170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77598" y="9053181"/>
            <a:ext cx="170138" cy="170138"/>
            <a:chOff x="4677598" y="9053181"/>
            <a:chExt cx="170138" cy="1701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7598" y="9053181"/>
              <a:ext cx="170138" cy="170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7598" y="5295693"/>
            <a:ext cx="170138" cy="170138"/>
            <a:chOff x="4677598" y="5295693"/>
            <a:chExt cx="170138" cy="1701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7598" y="5295693"/>
              <a:ext cx="170138" cy="1701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2226" y="1905344"/>
            <a:ext cx="1238095" cy="4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54960" y="757934"/>
            <a:ext cx="6081780" cy="1311734"/>
            <a:chOff x="5554960" y="757934"/>
            <a:chExt cx="6081780" cy="13117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54960" y="757934"/>
              <a:ext cx="6081780" cy="13117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37026" y="1104063"/>
            <a:ext cx="3571429" cy="7904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32477" y="1036591"/>
            <a:ext cx="2428571" cy="3904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2512" y="1365377"/>
            <a:ext cx="3019048" cy="3904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655788" y="1347093"/>
            <a:ext cx="545455" cy="85756"/>
            <a:chOff x="11655788" y="1347093"/>
            <a:chExt cx="545455" cy="8575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55788" y="1347093"/>
              <a:ext cx="545455" cy="857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4960" y="2708075"/>
            <a:ext cx="6081780" cy="1311734"/>
            <a:chOff x="5554960" y="2708075"/>
            <a:chExt cx="6081780" cy="13117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54960" y="2708075"/>
              <a:ext cx="6081780" cy="131173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51311" y="3052678"/>
            <a:ext cx="2980952" cy="79047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54735" y="3125058"/>
            <a:ext cx="1885714" cy="3809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655788" y="3271893"/>
            <a:ext cx="545455" cy="85756"/>
            <a:chOff x="11655788" y="3271893"/>
            <a:chExt cx="545455" cy="857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55788" y="3271893"/>
              <a:ext cx="545455" cy="857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54960" y="4639168"/>
            <a:ext cx="6081780" cy="1311734"/>
            <a:chOff x="5554960" y="4639168"/>
            <a:chExt cx="6081780" cy="13117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54960" y="4639168"/>
              <a:ext cx="6081780" cy="131173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51560" y="4929052"/>
            <a:ext cx="1885714" cy="38095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51560" y="5257834"/>
            <a:ext cx="1390476" cy="3809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674836" y="5239550"/>
            <a:ext cx="545455" cy="85756"/>
            <a:chOff x="11674836" y="5239550"/>
            <a:chExt cx="545455" cy="8575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674836" y="5239550"/>
              <a:ext cx="545455" cy="857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54960" y="6598833"/>
            <a:ext cx="6081780" cy="1311734"/>
            <a:chOff x="5554960" y="6598833"/>
            <a:chExt cx="6081780" cy="131173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54960" y="6598833"/>
              <a:ext cx="6081780" cy="131173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 rot="-5400000">
            <a:off x="15936856" y="2031584"/>
            <a:ext cx="2971429" cy="38095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45437" y="8502265"/>
            <a:ext cx="6081780" cy="1311734"/>
            <a:chOff x="5545437" y="8502265"/>
            <a:chExt cx="6081780" cy="131173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45437" y="8502265"/>
              <a:ext cx="6081780" cy="131173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342001" y="8917572"/>
            <a:ext cx="1133333" cy="38095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665312" y="9104264"/>
            <a:ext cx="545455" cy="85756"/>
            <a:chOff x="11665312" y="9104264"/>
            <a:chExt cx="545455" cy="85756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665312" y="9104264"/>
              <a:ext cx="545455" cy="85756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716580" y="4908911"/>
            <a:ext cx="3085714" cy="790476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708454" y="6921375"/>
            <a:ext cx="3409524" cy="79047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249913" y="8775102"/>
            <a:ext cx="2038095" cy="79047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677598" y="7262705"/>
            <a:ext cx="170138" cy="170138"/>
            <a:chOff x="4677598" y="7262705"/>
            <a:chExt cx="170138" cy="17013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77598" y="7262705"/>
              <a:ext cx="170138" cy="170138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4943782" y="8826087"/>
            <a:ext cx="857143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93603" y="5789098"/>
            <a:ext cx="1005435" cy="207555"/>
            <a:chOff x="9393603" y="5789098"/>
            <a:chExt cx="1005435" cy="207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3603" y="5789098"/>
              <a:ext cx="1005435" cy="207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83942" y="5770051"/>
            <a:ext cx="1264543" cy="283745"/>
            <a:chOff x="5483942" y="5770051"/>
            <a:chExt cx="1264543" cy="2837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483942" y="5770051"/>
              <a:ext cx="1264543" cy="207555"/>
              <a:chOff x="5483942" y="5770051"/>
              <a:chExt cx="1264543" cy="2075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5483942" y="5770051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483942" y="5846241"/>
              <a:ext cx="1264543" cy="207555"/>
              <a:chOff x="5483942" y="5846241"/>
              <a:chExt cx="1264543" cy="20755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5483942" y="5846241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030022" y="4660910"/>
            <a:ext cx="1848566" cy="207555"/>
            <a:chOff x="12030022" y="4660910"/>
            <a:chExt cx="1848566" cy="2075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800000">
              <a:off x="12030022" y="466091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26988" y="5700452"/>
            <a:ext cx="1848566" cy="207555"/>
            <a:chOff x="12426988" y="5700452"/>
            <a:chExt cx="1848566" cy="2075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60000">
              <a:off x="12426988" y="5700452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83131" y="4660910"/>
            <a:ext cx="1848566" cy="207555"/>
            <a:chOff x="9683131" y="4660910"/>
            <a:chExt cx="1848566" cy="2075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500000">
              <a:off x="9683131" y="466091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80006" y="7060843"/>
            <a:ext cx="1848566" cy="207555"/>
            <a:chOff x="9780006" y="7060843"/>
            <a:chExt cx="1848566" cy="2075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360000">
              <a:off x="9780006" y="7060843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30022" y="6731610"/>
            <a:ext cx="1848566" cy="207555"/>
            <a:chOff x="12030022" y="6731610"/>
            <a:chExt cx="1848566" cy="2075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20000">
              <a:off x="12030022" y="673161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18239" y="6947243"/>
            <a:ext cx="1848566" cy="207555"/>
            <a:chOff x="1918239" y="6947243"/>
            <a:chExt cx="1848566" cy="2075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320000">
              <a:off x="1918239" y="6947243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13518" y="5049549"/>
            <a:ext cx="1848566" cy="207555"/>
            <a:chOff x="1813518" y="5049549"/>
            <a:chExt cx="1848566" cy="2075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040000">
              <a:off x="1813518" y="5049549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55290" y="4739295"/>
            <a:ext cx="1848566" cy="207555"/>
            <a:chOff x="4155290" y="4739295"/>
            <a:chExt cx="1848566" cy="2075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4880000">
              <a:off x="4155290" y="4739295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52290" y="7171304"/>
            <a:ext cx="1848566" cy="207555"/>
            <a:chOff x="4052290" y="7171304"/>
            <a:chExt cx="1848566" cy="2075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4500000">
              <a:off x="4052290" y="717130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47240" y="505659"/>
            <a:ext cx="2361905" cy="11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497020" y="5167702"/>
            <a:ext cx="3093870" cy="1487467"/>
            <a:chOff x="6497020" y="5167702"/>
            <a:chExt cx="3093870" cy="148746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497020" y="5167702"/>
              <a:ext cx="3093870" cy="1487467"/>
              <a:chOff x="6497020" y="5167702"/>
              <a:chExt cx="3093870" cy="148746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97020" y="5167702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00911" y="5465727"/>
              <a:ext cx="2000000" cy="96190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182138" y="5350725"/>
            <a:ext cx="2474266" cy="1212875"/>
            <a:chOff x="3182138" y="5350725"/>
            <a:chExt cx="2474266" cy="121287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182138" y="5350725"/>
              <a:ext cx="2474266" cy="1212875"/>
              <a:chOff x="3182138" y="5350725"/>
              <a:chExt cx="2474266" cy="121287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182138" y="5350725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96756" y="5543724"/>
              <a:ext cx="2619048" cy="97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72066" y="2850528"/>
            <a:ext cx="2474266" cy="1596007"/>
            <a:chOff x="3972066" y="2850528"/>
            <a:chExt cx="2474266" cy="159600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972066" y="2850528"/>
              <a:ext cx="2474266" cy="1596007"/>
              <a:chOff x="3972066" y="2850528"/>
              <a:chExt cx="2474266" cy="159600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972066" y="28505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10162" y="3262577"/>
              <a:ext cx="2542857" cy="6761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63535" y="7164620"/>
            <a:ext cx="2474266" cy="1596007"/>
            <a:chOff x="263535" y="7164620"/>
            <a:chExt cx="2474266" cy="1596007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263535" y="7164620"/>
              <a:ext cx="2474266" cy="1596007"/>
              <a:chOff x="263535" y="7164620"/>
              <a:chExt cx="2474266" cy="1596007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63535" y="7164620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1632" y="7576669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142857" y="2502701"/>
            <a:ext cx="2474266" cy="1596007"/>
            <a:chOff x="9142857" y="2502701"/>
            <a:chExt cx="2474266" cy="159600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9142857" y="2502701"/>
              <a:ext cx="2474266" cy="1596007"/>
              <a:chOff x="9142857" y="2502701"/>
              <a:chExt cx="2474266" cy="1596007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142857" y="250270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80954" y="2914751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311077" y="5280153"/>
            <a:ext cx="2474266" cy="1212875"/>
            <a:chOff x="10311077" y="5280153"/>
            <a:chExt cx="2474266" cy="1212875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0311077" y="5280153"/>
              <a:ext cx="2474266" cy="1212875"/>
              <a:chOff x="10311077" y="5280153"/>
              <a:chExt cx="2474266" cy="1212875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311077" y="528015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325695" y="5473152"/>
              <a:ext cx="2019048" cy="97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142857" y="7739021"/>
            <a:ext cx="2474266" cy="1596007"/>
            <a:chOff x="9142857" y="7739021"/>
            <a:chExt cx="2474266" cy="159600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9142857" y="7739021"/>
              <a:ext cx="2474266" cy="1596007"/>
              <a:chOff x="9142857" y="7739021"/>
              <a:chExt cx="2474266" cy="1596007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142857" y="77390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80954" y="815107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954305" y="2850528"/>
            <a:ext cx="2474266" cy="1596007"/>
            <a:chOff x="12954305" y="2850528"/>
            <a:chExt cx="2474266" cy="1596007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2954305" y="2850528"/>
              <a:ext cx="2474266" cy="1596007"/>
              <a:chOff x="12954305" y="2850528"/>
              <a:chExt cx="2474266" cy="1596007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2954305" y="28505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992402" y="3262577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263535" y="3754718"/>
            <a:ext cx="2474266" cy="1596007"/>
            <a:chOff x="263535" y="3754718"/>
            <a:chExt cx="2474266" cy="1596007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263535" y="3754718"/>
              <a:ext cx="2474266" cy="1596007"/>
              <a:chOff x="263535" y="3754718"/>
              <a:chExt cx="2474266" cy="1596007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263535" y="37547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1632" y="4166767"/>
              <a:ext cx="1761905" cy="676190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3997910" y="7965621"/>
            <a:ext cx="2474266" cy="1596007"/>
            <a:chOff x="3997910" y="7965621"/>
            <a:chExt cx="2474266" cy="1596007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3997910" y="7965621"/>
              <a:ext cx="2474266" cy="1596007"/>
              <a:chOff x="3997910" y="7965621"/>
              <a:chExt cx="2474266" cy="1596007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3997910" y="79656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36006" y="837767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2729659" y="7164620"/>
            <a:ext cx="2474266" cy="1596007"/>
            <a:chOff x="12729659" y="7164620"/>
            <a:chExt cx="2474266" cy="1596007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12729659" y="7164620"/>
              <a:ext cx="2474266" cy="1596007"/>
              <a:chOff x="12729659" y="7164620"/>
              <a:chExt cx="2474266" cy="1596007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729659" y="7164620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767755" y="7481431"/>
              <a:ext cx="2104762" cy="676190"/>
            </a:xfrm>
            <a:prstGeom prst="rect">
              <a:avLst/>
            </a:prstGeom>
          </p:spPr>
        </p:pic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3772260" y="5034318"/>
            <a:ext cx="2474266" cy="1596007"/>
            <a:chOff x="13772260" y="5034318"/>
            <a:chExt cx="2474266" cy="1596007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3772260" y="5034318"/>
              <a:ext cx="2474266" cy="1596007"/>
              <a:chOff x="13772260" y="5034318"/>
              <a:chExt cx="2474266" cy="1596007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3772260" y="50343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810356" y="5446367"/>
              <a:ext cx="1933333" cy="676190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688358" y="5335339"/>
            <a:ext cx="419048" cy="561905"/>
          </a:xfrm>
          <a:prstGeom prst="rect">
            <a:avLst/>
          </a:prstGeom>
        </p:spPr>
      </p:pic>
      <p:pic>
        <p:nvPicPr>
          <p:cNvPr id="133" name="Object 13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5950212" y="5360358"/>
            <a:ext cx="428571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013158" y="2333398"/>
            <a:ext cx="18238967" cy="3372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7"/>
            <a:ext cx="2200000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8202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46664" y="5810546"/>
            <a:ext cx="22772991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782475"/>
            <a:ext cx="1323810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93603" y="5789098"/>
            <a:ext cx="1005435" cy="207555"/>
            <a:chOff x="9393603" y="5789098"/>
            <a:chExt cx="1005435" cy="207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3603" y="5789098"/>
              <a:ext cx="1005435" cy="207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83942" y="5770051"/>
            <a:ext cx="1264543" cy="283745"/>
            <a:chOff x="5483942" y="5770051"/>
            <a:chExt cx="1264543" cy="2837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483942" y="5770051"/>
              <a:ext cx="1264543" cy="207555"/>
              <a:chOff x="5483942" y="5770051"/>
              <a:chExt cx="1264543" cy="2075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5483942" y="5770051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483942" y="5846241"/>
              <a:ext cx="1264543" cy="207555"/>
              <a:chOff x="5483942" y="5846241"/>
              <a:chExt cx="1264543" cy="20755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5483942" y="5846241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341202" y="5872649"/>
            <a:ext cx="1848566" cy="207555"/>
            <a:chOff x="12341202" y="5872649"/>
            <a:chExt cx="1848566" cy="2075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60000">
              <a:off x="12341202" y="5872649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55740" y="6570097"/>
            <a:ext cx="1848566" cy="207555"/>
            <a:chOff x="12055740" y="6570097"/>
            <a:chExt cx="1848566" cy="2075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640000">
              <a:off x="12055740" y="657009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55740" y="4693891"/>
            <a:ext cx="1848566" cy="207555"/>
            <a:chOff x="12055740" y="4693891"/>
            <a:chExt cx="1848566" cy="2075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080000">
              <a:off x="12055740" y="4693891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95170" y="4650764"/>
            <a:ext cx="1848566" cy="207555"/>
            <a:chOff x="9795170" y="4650764"/>
            <a:chExt cx="1848566" cy="2075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500000">
              <a:off x="9795170" y="465076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68755" y="6961760"/>
            <a:ext cx="1848566" cy="207555"/>
            <a:chOff x="9668755" y="6961760"/>
            <a:chExt cx="1848566" cy="2075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940000">
              <a:off x="9668755" y="696176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55355" y="4682892"/>
            <a:ext cx="1848566" cy="207555"/>
            <a:chOff x="2655355" y="4682892"/>
            <a:chExt cx="1848566" cy="2075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640000">
              <a:off x="2655355" y="4682892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18391" y="6727307"/>
            <a:ext cx="1848566" cy="207555"/>
            <a:chOff x="1918391" y="6727307"/>
            <a:chExt cx="1848566" cy="2075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380000">
              <a:off x="1918391" y="672730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52290" y="7171304"/>
            <a:ext cx="1848566" cy="207555"/>
            <a:chOff x="4052290" y="7171304"/>
            <a:chExt cx="1848566" cy="2075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500000">
              <a:off x="4052290" y="717130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97020" y="5167702"/>
            <a:ext cx="3093870" cy="1487467"/>
            <a:chOff x="6497020" y="5167702"/>
            <a:chExt cx="3093870" cy="148746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497020" y="5167702"/>
              <a:ext cx="3093870" cy="1487467"/>
              <a:chOff x="6497020" y="5167702"/>
              <a:chExt cx="3093870" cy="148746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497020" y="5167702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0911" y="5465727"/>
              <a:ext cx="2038095" cy="9619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182138" y="5350725"/>
            <a:ext cx="2474266" cy="1212875"/>
            <a:chOff x="3182138" y="5350725"/>
            <a:chExt cx="2474266" cy="121287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182138" y="5350725"/>
              <a:ext cx="2474266" cy="1212875"/>
              <a:chOff x="3182138" y="5350725"/>
              <a:chExt cx="2474266" cy="121287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182138" y="5350725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96756" y="5543724"/>
              <a:ext cx="2295238" cy="97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00668" y="2825683"/>
            <a:ext cx="2474266" cy="1596007"/>
            <a:chOff x="1500668" y="2825683"/>
            <a:chExt cx="2474266" cy="159600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500668" y="2825683"/>
              <a:ext cx="2474266" cy="1596007"/>
              <a:chOff x="1500668" y="2825683"/>
              <a:chExt cx="2474266" cy="159600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00668" y="2825683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8765" y="3237732"/>
              <a:ext cx="2323810" cy="6761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63535" y="6941017"/>
            <a:ext cx="2474266" cy="1596007"/>
            <a:chOff x="263535" y="6941017"/>
            <a:chExt cx="2474266" cy="159600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63535" y="6941017"/>
              <a:ext cx="2474266" cy="1596007"/>
              <a:chOff x="263535" y="6941017"/>
              <a:chExt cx="2474266" cy="159600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63535" y="6941017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1632" y="7353067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142857" y="2502701"/>
            <a:ext cx="2474266" cy="1596007"/>
            <a:chOff x="9142857" y="2502701"/>
            <a:chExt cx="2474266" cy="1596007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142857" y="2502701"/>
              <a:ext cx="2474266" cy="1596007"/>
              <a:chOff x="9142857" y="2502701"/>
              <a:chExt cx="2474266" cy="159600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142857" y="250270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80954" y="2914751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311077" y="5280153"/>
            <a:ext cx="2474266" cy="1212875"/>
            <a:chOff x="10311077" y="5280153"/>
            <a:chExt cx="2474266" cy="1212875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311077" y="5280153"/>
              <a:ext cx="2474266" cy="1212875"/>
              <a:chOff x="10311077" y="5280153"/>
              <a:chExt cx="2474266" cy="121287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311077" y="528015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25695" y="5473152"/>
              <a:ext cx="2019048" cy="97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142857" y="7739021"/>
            <a:ext cx="2474266" cy="1596007"/>
            <a:chOff x="9142857" y="7739021"/>
            <a:chExt cx="2474266" cy="159600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9142857" y="7739021"/>
              <a:ext cx="2474266" cy="1596007"/>
              <a:chOff x="9142857" y="7739021"/>
              <a:chExt cx="2474266" cy="1596007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142857" y="77390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80954" y="815107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54305" y="2850528"/>
            <a:ext cx="2474266" cy="1596007"/>
            <a:chOff x="12954305" y="2850528"/>
            <a:chExt cx="2474266" cy="1596007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2954305" y="2850528"/>
              <a:ext cx="2474266" cy="1596007"/>
              <a:chOff x="12954305" y="2850528"/>
              <a:chExt cx="2474266" cy="1596007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954305" y="28505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992402" y="3262577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3997910" y="7965621"/>
            <a:ext cx="2474266" cy="1596007"/>
            <a:chOff x="3997910" y="7965621"/>
            <a:chExt cx="2474266" cy="1596007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3997910" y="7965621"/>
              <a:ext cx="2474266" cy="1596007"/>
              <a:chOff x="3997910" y="7965621"/>
              <a:chExt cx="2474266" cy="1596007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3997910" y="79656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36006" y="8377670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729659" y="7164620"/>
            <a:ext cx="2474266" cy="1596007"/>
            <a:chOff x="12729659" y="7164620"/>
            <a:chExt cx="2474266" cy="159600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2729659" y="7164620"/>
              <a:ext cx="2474266" cy="1596007"/>
              <a:chOff x="12729659" y="7164620"/>
              <a:chExt cx="2474266" cy="1596007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2729659" y="7164620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767755" y="7481431"/>
              <a:ext cx="2104762" cy="676190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3772260" y="5034318"/>
            <a:ext cx="2474266" cy="1596007"/>
            <a:chOff x="13772260" y="5034318"/>
            <a:chExt cx="2474266" cy="1596007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3772260" y="5034318"/>
              <a:ext cx="2474266" cy="1596007"/>
              <a:chOff x="13772260" y="5034318"/>
              <a:chExt cx="2474266" cy="1596007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3772260" y="50343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810356" y="5446367"/>
              <a:ext cx="1933333" cy="676190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5950212" y="5360358"/>
            <a:ext cx="428571" cy="561905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688358" y="5335339"/>
            <a:ext cx="419048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879652" y="2333398"/>
            <a:ext cx="13704943" cy="3372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7"/>
            <a:ext cx="1704762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8202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46664" y="5810546"/>
            <a:ext cx="22772991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782475"/>
            <a:ext cx="1323810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93603" y="5789098"/>
            <a:ext cx="1005435" cy="207555"/>
            <a:chOff x="9393603" y="5789098"/>
            <a:chExt cx="1005435" cy="207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3603" y="5789098"/>
              <a:ext cx="1005435" cy="207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68755" y="6961760"/>
            <a:ext cx="1848566" cy="207555"/>
            <a:chOff x="9668755" y="6961760"/>
            <a:chExt cx="1848566" cy="207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4940000">
              <a:off x="9668755" y="696176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5170" y="4650764"/>
            <a:ext cx="1848566" cy="207555"/>
            <a:chOff x="9795170" y="4650764"/>
            <a:chExt cx="1848566" cy="207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500000">
              <a:off x="9795170" y="465076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55740" y="4693891"/>
            <a:ext cx="1848566" cy="207555"/>
            <a:chOff x="12055740" y="4693891"/>
            <a:chExt cx="1848566" cy="2075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080000">
              <a:off x="12055740" y="4693891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55740" y="6570097"/>
            <a:ext cx="1848566" cy="207555"/>
            <a:chOff x="12055740" y="6570097"/>
            <a:chExt cx="1848566" cy="2075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640000">
              <a:off x="12055740" y="657009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41202" y="5872649"/>
            <a:ext cx="1848566" cy="207555"/>
            <a:chOff x="12341202" y="5872649"/>
            <a:chExt cx="1848566" cy="2075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60000">
              <a:off x="12341202" y="5872649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52290" y="7171304"/>
            <a:ext cx="1848566" cy="207555"/>
            <a:chOff x="4052290" y="7171304"/>
            <a:chExt cx="1848566" cy="2075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500000">
              <a:off x="4052290" y="717130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18391" y="6727307"/>
            <a:ext cx="1848566" cy="207555"/>
            <a:chOff x="1918391" y="6727307"/>
            <a:chExt cx="1848566" cy="2075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380000">
              <a:off x="1918391" y="672730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55355" y="4682892"/>
            <a:ext cx="1848566" cy="207555"/>
            <a:chOff x="2655355" y="4682892"/>
            <a:chExt cx="1848566" cy="2075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640000">
              <a:off x="2655355" y="4682892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83942" y="5770051"/>
            <a:ext cx="1264543" cy="283745"/>
            <a:chOff x="5483942" y="5770051"/>
            <a:chExt cx="1264543" cy="28374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83942" y="5770051"/>
              <a:ext cx="1264543" cy="207555"/>
              <a:chOff x="5483942" y="5770051"/>
              <a:chExt cx="1264543" cy="2075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5483942" y="5770051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483942" y="5846241"/>
              <a:ext cx="1264543" cy="207555"/>
              <a:chOff x="5483942" y="5846241"/>
              <a:chExt cx="1264543" cy="20755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5483942" y="5846241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97020" y="5167702"/>
            <a:ext cx="3093870" cy="1487467"/>
            <a:chOff x="6497020" y="5167702"/>
            <a:chExt cx="3093870" cy="148746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497020" y="5167702"/>
              <a:ext cx="3093870" cy="1487467"/>
              <a:chOff x="6497020" y="5167702"/>
              <a:chExt cx="3093870" cy="148746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497020" y="5167702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0911" y="5465727"/>
              <a:ext cx="2000000" cy="9619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182138" y="5350725"/>
            <a:ext cx="2474266" cy="1212875"/>
            <a:chOff x="3182138" y="5350725"/>
            <a:chExt cx="2474266" cy="121287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182138" y="5350725"/>
              <a:ext cx="2474266" cy="1212875"/>
              <a:chOff x="3182138" y="5350725"/>
              <a:chExt cx="2474266" cy="121287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182138" y="5350725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96756" y="5543724"/>
              <a:ext cx="1742857" cy="97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00668" y="2825683"/>
            <a:ext cx="2474266" cy="1596007"/>
            <a:chOff x="1500668" y="2825683"/>
            <a:chExt cx="2474266" cy="159600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500668" y="2825683"/>
              <a:ext cx="2474266" cy="1596007"/>
              <a:chOff x="1500668" y="2825683"/>
              <a:chExt cx="2474266" cy="159600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00668" y="2825683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8765" y="3237732"/>
              <a:ext cx="1971429" cy="6761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263535" y="6941017"/>
            <a:ext cx="2474266" cy="1596007"/>
            <a:chOff x="263535" y="6941017"/>
            <a:chExt cx="2474266" cy="159600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63535" y="6941017"/>
              <a:ext cx="2474266" cy="1596007"/>
              <a:chOff x="263535" y="6941017"/>
              <a:chExt cx="2474266" cy="159600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63535" y="6941017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1632" y="7353067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142857" y="2502701"/>
            <a:ext cx="2474266" cy="1596007"/>
            <a:chOff x="9142857" y="2502701"/>
            <a:chExt cx="2474266" cy="1596007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142857" y="2502701"/>
              <a:ext cx="2474266" cy="1596007"/>
              <a:chOff x="9142857" y="2502701"/>
              <a:chExt cx="2474266" cy="159600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142857" y="250270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80954" y="2914751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311077" y="5280153"/>
            <a:ext cx="2474266" cy="1212875"/>
            <a:chOff x="10311077" y="5280153"/>
            <a:chExt cx="2474266" cy="1212875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311077" y="5280153"/>
              <a:ext cx="2474266" cy="1212875"/>
              <a:chOff x="10311077" y="5280153"/>
              <a:chExt cx="2474266" cy="121287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0311077" y="528015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25695" y="5473152"/>
              <a:ext cx="2019048" cy="97142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142857" y="7739021"/>
            <a:ext cx="2474266" cy="1596007"/>
            <a:chOff x="9142857" y="7739021"/>
            <a:chExt cx="2474266" cy="159600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9142857" y="7739021"/>
              <a:ext cx="2474266" cy="1596007"/>
              <a:chOff x="9142857" y="7739021"/>
              <a:chExt cx="2474266" cy="1596007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142857" y="77390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80954" y="815107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954305" y="2850528"/>
            <a:ext cx="2474266" cy="1596007"/>
            <a:chOff x="12954305" y="2850528"/>
            <a:chExt cx="2474266" cy="1596007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2954305" y="2850528"/>
              <a:ext cx="2474266" cy="1596007"/>
              <a:chOff x="12954305" y="2850528"/>
              <a:chExt cx="2474266" cy="1596007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954305" y="28505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992402" y="3262577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3997910" y="7965621"/>
            <a:ext cx="2474266" cy="1596007"/>
            <a:chOff x="3997910" y="7965621"/>
            <a:chExt cx="2474266" cy="1596007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3997910" y="7965621"/>
              <a:ext cx="2474266" cy="1596007"/>
              <a:chOff x="3997910" y="7965621"/>
              <a:chExt cx="2474266" cy="1596007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3997910" y="79656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36006" y="8377670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729659" y="7164620"/>
            <a:ext cx="2474266" cy="1596007"/>
            <a:chOff x="12729659" y="7164620"/>
            <a:chExt cx="2474266" cy="159600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2729659" y="7164620"/>
              <a:ext cx="2474266" cy="1596007"/>
              <a:chOff x="12729659" y="7164620"/>
              <a:chExt cx="2474266" cy="1596007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2729659" y="7164620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767755" y="7481431"/>
              <a:ext cx="2104762" cy="676190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13772260" y="5034318"/>
            <a:ext cx="2474266" cy="1596007"/>
            <a:chOff x="13772260" y="5034318"/>
            <a:chExt cx="2474266" cy="1596007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3772260" y="5034318"/>
              <a:ext cx="2474266" cy="1596007"/>
              <a:chOff x="13772260" y="5034318"/>
              <a:chExt cx="2474266" cy="1596007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3772260" y="50343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810356" y="5446367"/>
              <a:ext cx="1933333" cy="676190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5950212" y="5360358"/>
            <a:ext cx="428571" cy="561905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688358" y="5335339"/>
            <a:ext cx="419048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879652" y="2333398"/>
            <a:ext cx="13704943" cy="3372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7"/>
            <a:ext cx="961905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8202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46664" y="5810546"/>
            <a:ext cx="22772991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782475"/>
            <a:ext cx="1323810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85720" y="5209524"/>
            <a:ext cx="1243557" cy="861232"/>
            <a:chOff x="5585720" y="5209524"/>
            <a:chExt cx="1243557" cy="86123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593695" y="5503043"/>
              <a:ext cx="1264543" cy="207555"/>
              <a:chOff x="5593695" y="5503043"/>
              <a:chExt cx="1264543" cy="20755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9060000">
                <a:off x="5593695" y="5503043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556757" y="5569681"/>
              <a:ext cx="1264543" cy="207555"/>
              <a:chOff x="5556757" y="5569681"/>
              <a:chExt cx="1264543" cy="2075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9060000">
                <a:off x="5556757" y="5569681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261649" y="5770051"/>
            <a:ext cx="1264543" cy="283745"/>
            <a:chOff x="9261649" y="5770051"/>
            <a:chExt cx="1264543" cy="2837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261649" y="5770051"/>
              <a:ext cx="1264543" cy="207555"/>
              <a:chOff x="9261649" y="5770051"/>
              <a:chExt cx="1264543" cy="2075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61649" y="5770051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61649" y="5846241"/>
              <a:ext cx="1264543" cy="207555"/>
              <a:chOff x="9261649" y="5846241"/>
              <a:chExt cx="1264543" cy="2075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9261649" y="5846241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055740" y="6570097"/>
            <a:ext cx="1848566" cy="207555"/>
            <a:chOff x="12055740" y="6570097"/>
            <a:chExt cx="1848566" cy="2075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640000">
              <a:off x="12055740" y="657009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41202" y="5872649"/>
            <a:ext cx="1848566" cy="207555"/>
            <a:chOff x="12341202" y="5872649"/>
            <a:chExt cx="1848566" cy="207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60000">
              <a:off x="12341202" y="5872649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55740" y="4693891"/>
            <a:ext cx="1848566" cy="207555"/>
            <a:chOff x="12055740" y="4693891"/>
            <a:chExt cx="1848566" cy="207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080000">
              <a:off x="12055740" y="4693891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68755" y="6961760"/>
            <a:ext cx="1848566" cy="207555"/>
            <a:chOff x="9668755" y="6961760"/>
            <a:chExt cx="1848566" cy="2075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940000">
              <a:off x="9668755" y="696176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95170" y="4650764"/>
            <a:ext cx="1848566" cy="207555"/>
            <a:chOff x="9795170" y="4650764"/>
            <a:chExt cx="1848566" cy="2075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500000">
              <a:off x="9795170" y="465076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6975" y="7947427"/>
            <a:ext cx="1848566" cy="207555"/>
            <a:chOff x="1016975" y="7947427"/>
            <a:chExt cx="1848566" cy="2075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4760000">
              <a:off x="1016975" y="794742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24853" y="7635243"/>
            <a:ext cx="1848566" cy="207555"/>
            <a:chOff x="2724853" y="7635243"/>
            <a:chExt cx="1848566" cy="2075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520000">
              <a:off x="2724853" y="7635243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88341" y="5807658"/>
            <a:ext cx="1848566" cy="207555"/>
            <a:chOff x="2288341" y="5807658"/>
            <a:chExt cx="1848566" cy="20755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3020000">
              <a:off x="2288341" y="5807658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223307" y="3817657"/>
            <a:ext cx="1848566" cy="207555"/>
            <a:chOff x="3223307" y="3817657"/>
            <a:chExt cx="1848566" cy="20755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3840000">
              <a:off x="3223307" y="381765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497020" y="5167702"/>
            <a:ext cx="3093870" cy="1487467"/>
            <a:chOff x="6497020" y="5167702"/>
            <a:chExt cx="3093870" cy="148746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497020" y="5167702"/>
              <a:ext cx="3093870" cy="1487467"/>
              <a:chOff x="6497020" y="5167702"/>
              <a:chExt cx="3093870" cy="148746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497020" y="5167702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00911" y="5465727"/>
              <a:ext cx="2009524" cy="96190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406971" y="4536419"/>
            <a:ext cx="2474266" cy="1212875"/>
            <a:chOff x="3406971" y="4536419"/>
            <a:chExt cx="2474266" cy="121287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406971" y="4536419"/>
              <a:ext cx="2474266" cy="1212875"/>
              <a:chOff x="3406971" y="4536419"/>
              <a:chExt cx="2474266" cy="121287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406971" y="4536419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21589" y="4729419"/>
              <a:ext cx="2552381" cy="97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74871" y="6068480"/>
            <a:ext cx="2474266" cy="1596007"/>
            <a:chOff x="1174871" y="6068480"/>
            <a:chExt cx="2474266" cy="1596007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174871" y="6068480"/>
              <a:ext cx="2474266" cy="1596007"/>
              <a:chOff x="1174871" y="6068480"/>
              <a:chExt cx="2474266" cy="1596007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174871" y="6068480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2967" y="6480529"/>
              <a:ext cx="2542857" cy="6761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412004" y="2102214"/>
            <a:ext cx="2474266" cy="1596007"/>
            <a:chOff x="2412004" y="2102214"/>
            <a:chExt cx="2474266" cy="159600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2412004" y="2102214"/>
              <a:ext cx="2474266" cy="1596007"/>
              <a:chOff x="2412004" y="2102214"/>
              <a:chExt cx="2474266" cy="159600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2412004" y="2102214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50100" y="2514263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142857" y="2502701"/>
            <a:ext cx="2474266" cy="1596007"/>
            <a:chOff x="9142857" y="2502701"/>
            <a:chExt cx="2474266" cy="1596007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9142857" y="2502701"/>
              <a:ext cx="2474266" cy="1596007"/>
              <a:chOff x="9142857" y="2502701"/>
              <a:chExt cx="2474266" cy="1596007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142857" y="250270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80954" y="2914751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311077" y="5280153"/>
            <a:ext cx="2474266" cy="1212875"/>
            <a:chOff x="10311077" y="5280153"/>
            <a:chExt cx="2474266" cy="121287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0311077" y="5280153"/>
              <a:ext cx="2474266" cy="1212875"/>
              <a:chOff x="10311077" y="5280153"/>
              <a:chExt cx="2474266" cy="1212875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0311077" y="528015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325695" y="5473152"/>
              <a:ext cx="2019048" cy="97142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9142857" y="7739021"/>
            <a:ext cx="2474266" cy="1596007"/>
            <a:chOff x="9142857" y="7739021"/>
            <a:chExt cx="2474266" cy="1596007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9142857" y="7739021"/>
              <a:ext cx="2474266" cy="1596007"/>
              <a:chOff x="9142857" y="7739021"/>
              <a:chExt cx="2474266" cy="1596007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142857" y="77390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80954" y="815107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954305" y="2850528"/>
            <a:ext cx="2474266" cy="1596007"/>
            <a:chOff x="12954305" y="2850528"/>
            <a:chExt cx="2474266" cy="1596007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2954305" y="2850528"/>
              <a:ext cx="2474266" cy="1596007"/>
              <a:chOff x="12954305" y="2850528"/>
              <a:chExt cx="2474266" cy="1596007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2954305" y="28505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992402" y="3262577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3406971" y="7739021"/>
            <a:ext cx="2474266" cy="1596007"/>
            <a:chOff x="3406971" y="7739021"/>
            <a:chExt cx="2474266" cy="1596007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3406971" y="7739021"/>
              <a:ext cx="2474266" cy="1596007"/>
              <a:chOff x="3406971" y="7739021"/>
              <a:chExt cx="2474266" cy="159600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3406971" y="77390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45067" y="8151070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2729659" y="7164620"/>
            <a:ext cx="2474266" cy="1596007"/>
            <a:chOff x="12729659" y="7164620"/>
            <a:chExt cx="2474266" cy="1596007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12729659" y="7164620"/>
              <a:ext cx="2474266" cy="1596007"/>
              <a:chOff x="12729659" y="7164620"/>
              <a:chExt cx="2474266" cy="1596007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2729659" y="7164620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767755" y="7481431"/>
              <a:ext cx="2104762" cy="676190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13772260" y="5034318"/>
            <a:ext cx="2474266" cy="1596007"/>
            <a:chOff x="13772260" y="5034318"/>
            <a:chExt cx="2474266" cy="1596007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3772260" y="5034318"/>
              <a:ext cx="2474266" cy="1596007"/>
              <a:chOff x="13772260" y="5034318"/>
              <a:chExt cx="2474266" cy="1596007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3772260" y="50343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810356" y="5446367"/>
              <a:ext cx="1933333" cy="676190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600625" y="8285579"/>
            <a:ext cx="2474266" cy="1596007"/>
            <a:chOff x="600625" y="8285579"/>
            <a:chExt cx="2474266" cy="1596007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600625" y="8285579"/>
              <a:ext cx="2474266" cy="1596007"/>
              <a:chOff x="600625" y="8285579"/>
              <a:chExt cx="2474266" cy="1596007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600625" y="8285579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38722" y="8697628"/>
              <a:ext cx="2314286" cy="676190"/>
            </a:xfrm>
            <a:prstGeom prst="rect">
              <a:avLst/>
            </a:prstGeom>
          </p:spPr>
        </p:pic>
      </p:grpSp>
      <p:pic>
        <p:nvPicPr>
          <p:cNvPr id="137" name="Object 136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6197831" y="5122263"/>
            <a:ext cx="428571" cy="561905"/>
          </a:xfrm>
          <a:prstGeom prst="rect">
            <a:avLst/>
          </a:prstGeom>
        </p:spPr>
      </p:pic>
      <p:pic>
        <p:nvPicPr>
          <p:cNvPr id="138" name="Object 13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9688358" y="5335339"/>
            <a:ext cx="419048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013158" y="2333398"/>
            <a:ext cx="18238967" cy="3372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7"/>
            <a:ext cx="2200000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8202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46664" y="5810546"/>
            <a:ext cx="22772991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782475"/>
            <a:ext cx="1323810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06513" y="5746629"/>
            <a:ext cx="1269302" cy="305771"/>
            <a:chOff x="5306513" y="5746629"/>
            <a:chExt cx="1269302" cy="3057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309558" y="5757648"/>
              <a:ext cx="1264543" cy="207555"/>
              <a:chOff x="5309558" y="5757648"/>
              <a:chExt cx="1264543" cy="20755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740000">
                <a:off x="5309558" y="5757648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308228" y="5833827"/>
              <a:ext cx="1264543" cy="207555"/>
              <a:chOff x="5308228" y="5833827"/>
              <a:chExt cx="1264543" cy="2075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740000">
                <a:off x="5308228" y="5833827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393603" y="5789098"/>
            <a:ext cx="1005435" cy="207555"/>
            <a:chOff x="9393603" y="5789098"/>
            <a:chExt cx="1005435" cy="2075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3603" y="5789098"/>
              <a:ext cx="1005435" cy="2075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55740" y="6570097"/>
            <a:ext cx="1848566" cy="207555"/>
            <a:chOff x="12055740" y="6570097"/>
            <a:chExt cx="1848566" cy="2075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640000">
              <a:off x="12055740" y="657009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41202" y="5872649"/>
            <a:ext cx="1848566" cy="207555"/>
            <a:chOff x="12341202" y="5872649"/>
            <a:chExt cx="1848566" cy="2075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60000">
              <a:off x="12341202" y="5872649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55740" y="4693891"/>
            <a:ext cx="1848566" cy="207555"/>
            <a:chOff x="12055740" y="4693891"/>
            <a:chExt cx="1848566" cy="2075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080000">
              <a:off x="12055740" y="4693891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68755" y="6961760"/>
            <a:ext cx="1848566" cy="207555"/>
            <a:chOff x="9668755" y="6961760"/>
            <a:chExt cx="1848566" cy="2075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940000">
              <a:off x="9668755" y="696176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95170" y="4650764"/>
            <a:ext cx="1848566" cy="207555"/>
            <a:chOff x="9795170" y="4650764"/>
            <a:chExt cx="1848566" cy="2075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500000">
              <a:off x="9795170" y="465076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52290" y="7171304"/>
            <a:ext cx="1848566" cy="207555"/>
            <a:chOff x="4052290" y="7171304"/>
            <a:chExt cx="1848566" cy="2075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500000">
              <a:off x="4052290" y="717130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18391" y="6727307"/>
            <a:ext cx="1848566" cy="207555"/>
            <a:chOff x="1918391" y="6727307"/>
            <a:chExt cx="1848566" cy="2075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380000">
              <a:off x="1918391" y="672730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55355" y="4682892"/>
            <a:ext cx="1848566" cy="207555"/>
            <a:chOff x="2655355" y="4682892"/>
            <a:chExt cx="1848566" cy="2075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640000">
              <a:off x="2655355" y="4682892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97020" y="5167702"/>
            <a:ext cx="3093870" cy="1487467"/>
            <a:chOff x="6497020" y="5167702"/>
            <a:chExt cx="3093870" cy="148746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497020" y="5167702"/>
              <a:ext cx="3093870" cy="1487467"/>
              <a:chOff x="6497020" y="5167702"/>
              <a:chExt cx="3093870" cy="148746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497020" y="5167702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00911" y="5465727"/>
              <a:ext cx="2009524" cy="9619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60387" y="5192547"/>
            <a:ext cx="2474266" cy="1212875"/>
            <a:chOff x="2860387" y="5192547"/>
            <a:chExt cx="2474266" cy="121287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2860387" y="5192547"/>
              <a:ext cx="2474266" cy="1212875"/>
              <a:chOff x="2860387" y="5192547"/>
              <a:chExt cx="2474266" cy="121287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860387" y="5192547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75005" y="5385546"/>
              <a:ext cx="2028571" cy="97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60034" y="7164620"/>
            <a:ext cx="2474266" cy="1596007"/>
            <a:chOff x="560034" y="7164620"/>
            <a:chExt cx="2474266" cy="159600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560034" y="7164620"/>
              <a:ext cx="2474266" cy="1596007"/>
              <a:chOff x="560034" y="7164620"/>
              <a:chExt cx="2474266" cy="159600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60034" y="7164620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8131" y="7576669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142857" y="2502701"/>
            <a:ext cx="2474266" cy="1596007"/>
            <a:chOff x="9142857" y="2502701"/>
            <a:chExt cx="2474266" cy="159600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142857" y="2502701"/>
              <a:ext cx="2474266" cy="1596007"/>
              <a:chOff x="9142857" y="2502701"/>
              <a:chExt cx="2474266" cy="159600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142857" y="250270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180954" y="2914751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311077" y="5280153"/>
            <a:ext cx="2474266" cy="1212875"/>
            <a:chOff x="10311077" y="5280153"/>
            <a:chExt cx="2474266" cy="1212875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0311077" y="5280153"/>
              <a:ext cx="2474266" cy="1212875"/>
              <a:chOff x="10311077" y="5280153"/>
              <a:chExt cx="2474266" cy="121287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311077" y="528015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325695" y="5473152"/>
              <a:ext cx="2019048" cy="97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142857" y="7739021"/>
            <a:ext cx="2474266" cy="1596007"/>
            <a:chOff x="9142857" y="7739021"/>
            <a:chExt cx="2474266" cy="1596007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9142857" y="7739021"/>
              <a:ext cx="2474266" cy="1596007"/>
              <a:chOff x="9142857" y="7739021"/>
              <a:chExt cx="2474266" cy="1596007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142857" y="77390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80954" y="815107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954305" y="2850528"/>
            <a:ext cx="2474266" cy="1596007"/>
            <a:chOff x="12954305" y="2850528"/>
            <a:chExt cx="2474266" cy="159600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2954305" y="2850528"/>
              <a:ext cx="2474266" cy="1596007"/>
              <a:chOff x="12954305" y="2850528"/>
              <a:chExt cx="2474266" cy="1596007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954305" y="28505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992402" y="3262577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086206" y="2825683"/>
            <a:ext cx="2474266" cy="1596007"/>
            <a:chOff x="2086206" y="2825683"/>
            <a:chExt cx="2474266" cy="1596007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2086206" y="2825683"/>
              <a:ext cx="2474266" cy="1596007"/>
              <a:chOff x="2086206" y="2825683"/>
              <a:chExt cx="2474266" cy="1596007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2086206" y="2825683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24302" y="3237732"/>
              <a:ext cx="2333333" cy="67619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729659" y="7164620"/>
            <a:ext cx="2474266" cy="1596007"/>
            <a:chOff x="12729659" y="7164620"/>
            <a:chExt cx="2474266" cy="1596007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2729659" y="7164620"/>
              <a:ext cx="2474266" cy="1596007"/>
              <a:chOff x="12729659" y="7164620"/>
              <a:chExt cx="2474266" cy="1596007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2729659" y="7164620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767755" y="7481431"/>
              <a:ext cx="2104762" cy="676190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13772260" y="5034318"/>
            <a:ext cx="2474266" cy="1596007"/>
            <a:chOff x="13772260" y="5034318"/>
            <a:chExt cx="2474266" cy="159600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3772260" y="5034318"/>
              <a:ext cx="2474266" cy="1596007"/>
              <a:chOff x="13772260" y="5034318"/>
              <a:chExt cx="2474266" cy="1596007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3772260" y="50343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810356" y="5446367"/>
              <a:ext cx="1933333" cy="67619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4072444" y="7965621"/>
            <a:ext cx="2474266" cy="1596007"/>
            <a:chOff x="4072444" y="7965621"/>
            <a:chExt cx="2474266" cy="1596007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4072444" y="7965621"/>
              <a:ext cx="2474266" cy="1596007"/>
              <a:chOff x="4072444" y="7965621"/>
              <a:chExt cx="2474266" cy="1596007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4072444" y="79656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110541" y="8282432"/>
              <a:ext cx="2333333" cy="1171429"/>
            </a:xfrm>
            <a:prstGeom prst="rect">
              <a:avLst/>
            </a:prstGeom>
          </p:spPr>
        </p:pic>
      </p:grpSp>
      <p:pic>
        <p:nvPicPr>
          <p:cNvPr id="123" name="Object 12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9688358" y="5335339"/>
            <a:ext cx="419048" cy="561905"/>
          </a:xfrm>
          <a:prstGeom prst="rect">
            <a:avLst/>
          </a:prstGeom>
        </p:spPr>
      </p:pic>
      <p:pic>
        <p:nvPicPr>
          <p:cNvPr id="124" name="Object 12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778784" y="5350834"/>
            <a:ext cx="428571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879652" y="2333398"/>
            <a:ext cx="13704943" cy="337233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8"/>
            <a:ext cx="1333333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8202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46664" y="5810546"/>
            <a:ext cx="22772991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782475"/>
            <a:ext cx="1323810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3069" y="497065"/>
            <a:ext cx="7761905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0734" y="1533729"/>
            <a:ext cx="6009524" cy="13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8656" y="3505649"/>
            <a:ext cx="10247619" cy="26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46284" y="750041"/>
            <a:ext cx="2820391" cy="2820391"/>
            <a:chOff x="3346284" y="750041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46284" y="750041"/>
              <a:ext cx="2820391" cy="2820391"/>
              <a:chOff x="3346284" y="750041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16623" y="-47961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46284" y="750041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3883" y="976697"/>
              <a:ext cx="2800000" cy="25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36856" y="2031584"/>
            <a:ext cx="2971429" cy="3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3913" y="750041"/>
            <a:ext cx="1778359" cy="492857"/>
            <a:chOff x="6713913" y="750041"/>
            <a:chExt cx="1778359" cy="49285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713913" y="750041"/>
              <a:ext cx="1778359" cy="492857"/>
              <a:chOff x="6713913" y="750041"/>
              <a:chExt cx="1778359" cy="49285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70528" y="527461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713913" y="750041"/>
                <a:ext cx="1778359" cy="49285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85184" y="803132"/>
              <a:ext cx="1095238" cy="4476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13823" y="7064653"/>
            <a:ext cx="9704762" cy="26857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93603" y="5789098"/>
            <a:ext cx="1005435" cy="207555"/>
            <a:chOff x="9393603" y="5789098"/>
            <a:chExt cx="1005435" cy="207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3603" y="5789098"/>
              <a:ext cx="1005435" cy="207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69689" y="5746629"/>
            <a:ext cx="1269302" cy="305771"/>
            <a:chOff x="5569689" y="5746629"/>
            <a:chExt cx="1269302" cy="3057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72734" y="5757648"/>
              <a:ext cx="1264543" cy="207555"/>
              <a:chOff x="5572734" y="5757648"/>
              <a:chExt cx="1264543" cy="2075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740000">
                <a:off x="5572734" y="5757648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71404" y="5833827"/>
              <a:ext cx="1264543" cy="207555"/>
              <a:chOff x="5571404" y="5833827"/>
              <a:chExt cx="1264543" cy="20755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740000">
                <a:off x="5571404" y="5833827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057785" y="5125669"/>
            <a:ext cx="1848566" cy="207555"/>
            <a:chOff x="2057785" y="5125669"/>
            <a:chExt cx="1848566" cy="2075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">
              <a:off x="2057785" y="5125669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57785" y="6601722"/>
            <a:ext cx="1848566" cy="207555"/>
            <a:chOff x="2057785" y="6601722"/>
            <a:chExt cx="1848566" cy="2075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020000">
              <a:off x="2057785" y="6601722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27627" y="7197724"/>
            <a:ext cx="1848566" cy="207555"/>
            <a:chOff x="3327627" y="7197724"/>
            <a:chExt cx="1848566" cy="2075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5540000">
              <a:off x="3327627" y="719772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31912" y="4828992"/>
            <a:ext cx="1848566" cy="207555"/>
            <a:chOff x="4931912" y="4828992"/>
            <a:chExt cx="1848566" cy="2075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040000">
              <a:off x="4931912" y="4828992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51567" y="6680502"/>
            <a:ext cx="1848566" cy="207555"/>
            <a:chOff x="4951567" y="6680502"/>
            <a:chExt cx="1848566" cy="2075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640000">
              <a:off x="4951567" y="6680502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78145" y="4597688"/>
            <a:ext cx="1848566" cy="207555"/>
            <a:chOff x="3078145" y="4597688"/>
            <a:chExt cx="1848566" cy="2075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4500000">
              <a:off x="3078145" y="4597688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68755" y="6961760"/>
            <a:ext cx="1848566" cy="207555"/>
            <a:chOff x="9668755" y="6961760"/>
            <a:chExt cx="1848566" cy="2075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4940000">
              <a:off x="9668755" y="696176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55740" y="6570097"/>
            <a:ext cx="1848566" cy="207555"/>
            <a:chOff x="12055740" y="6570097"/>
            <a:chExt cx="1848566" cy="2075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640000">
              <a:off x="12055740" y="657009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41202" y="5872649"/>
            <a:ext cx="1848566" cy="207555"/>
            <a:chOff x="12341202" y="5872649"/>
            <a:chExt cx="1848566" cy="2075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60000">
              <a:off x="12341202" y="5872649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055740" y="4693891"/>
            <a:ext cx="1848566" cy="207555"/>
            <a:chOff x="12055740" y="4693891"/>
            <a:chExt cx="1848566" cy="20755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080000">
              <a:off x="12055740" y="4693891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95170" y="4650764"/>
            <a:ext cx="1848566" cy="207555"/>
            <a:chOff x="9795170" y="4650764"/>
            <a:chExt cx="1848566" cy="20755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500000">
              <a:off x="9795170" y="465076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497020" y="5167702"/>
            <a:ext cx="3093870" cy="1487467"/>
            <a:chOff x="6497020" y="5167702"/>
            <a:chExt cx="3093870" cy="1487467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497020" y="5167702"/>
              <a:ext cx="3093870" cy="1487467"/>
              <a:chOff x="6497020" y="5167702"/>
              <a:chExt cx="3093870" cy="148746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497020" y="5167702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00913" y="5465732"/>
              <a:ext cx="2009524" cy="96190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315330" y="5304998"/>
            <a:ext cx="2474266" cy="1212875"/>
            <a:chOff x="3315330" y="5304998"/>
            <a:chExt cx="2474266" cy="121287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3315330" y="5304998"/>
              <a:ext cx="2474266" cy="1212875"/>
              <a:chOff x="3315330" y="5304998"/>
              <a:chExt cx="2474266" cy="1212875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3315330" y="5304998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29947" y="5497998"/>
              <a:ext cx="2504762" cy="97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9380" y="6503498"/>
            <a:ext cx="2474266" cy="1596007"/>
            <a:chOff x="129380" y="6503498"/>
            <a:chExt cx="2474266" cy="1596007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29380" y="6503498"/>
              <a:ext cx="2474266" cy="1596007"/>
              <a:chOff x="129380" y="6503498"/>
              <a:chExt cx="2474266" cy="1596007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29380" y="650349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7477" y="6915546"/>
              <a:ext cx="2495238" cy="6761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142857" y="2502701"/>
            <a:ext cx="2474266" cy="1596007"/>
            <a:chOff x="9142857" y="2502701"/>
            <a:chExt cx="2474266" cy="159600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9142857" y="2502701"/>
              <a:ext cx="2474266" cy="1596007"/>
              <a:chOff x="9142857" y="2502701"/>
              <a:chExt cx="2474266" cy="1596007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142857" y="250270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80954" y="2914751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311077" y="5280153"/>
            <a:ext cx="2474266" cy="1212875"/>
            <a:chOff x="10311077" y="5280153"/>
            <a:chExt cx="2474266" cy="1212875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0311077" y="5280153"/>
              <a:ext cx="2474266" cy="1212875"/>
              <a:chOff x="10311077" y="5280153"/>
              <a:chExt cx="2474266" cy="1212875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0311077" y="528015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325695" y="5473152"/>
              <a:ext cx="2019048" cy="97142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142857" y="7739021"/>
            <a:ext cx="2474266" cy="1596007"/>
            <a:chOff x="9142857" y="7739021"/>
            <a:chExt cx="2474266" cy="159600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9142857" y="7739021"/>
              <a:ext cx="2474266" cy="1596007"/>
              <a:chOff x="9142857" y="7739021"/>
              <a:chExt cx="2474266" cy="1596007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142857" y="77390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80954" y="815107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954305" y="2850528"/>
            <a:ext cx="2474266" cy="1596007"/>
            <a:chOff x="12954305" y="2850528"/>
            <a:chExt cx="2474266" cy="1596007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2954305" y="2850528"/>
              <a:ext cx="2474266" cy="1596007"/>
              <a:chOff x="12954305" y="2850528"/>
              <a:chExt cx="2474266" cy="1596007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2954305" y="28505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992402" y="3262577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2425832" y="2502701"/>
            <a:ext cx="2474266" cy="1596007"/>
            <a:chOff x="2425832" y="2502701"/>
            <a:chExt cx="2474266" cy="1596007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2425832" y="2502701"/>
              <a:ext cx="2474266" cy="1596007"/>
              <a:chOff x="2425832" y="2502701"/>
              <a:chExt cx="2474266" cy="1596007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2425832" y="250270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463933" y="2914753"/>
              <a:ext cx="1933333" cy="676190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2729659" y="7164620"/>
            <a:ext cx="2474266" cy="1596007"/>
            <a:chOff x="12729659" y="7164620"/>
            <a:chExt cx="2474266" cy="1596007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2729659" y="7164620"/>
              <a:ext cx="2474266" cy="1596007"/>
              <a:chOff x="12729659" y="7164620"/>
              <a:chExt cx="2474266" cy="1596007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2729659" y="7164620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767755" y="7481431"/>
              <a:ext cx="2104762" cy="676190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068308" y="497065"/>
            <a:ext cx="7980952" cy="1371429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13772260" y="5034318"/>
            <a:ext cx="2474266" cy="1596007"/>
            <a:chOff x="13772260" y="5034318"/>
            <a:chExt cx="2474266" cy="1596007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13772260" y="5034318"/>
              <a:ext cx="2474266" cy="1596007"/>
              <a:chOff x="13772260" y="5034318"/>
              <a:chExt cx="2474266" cy="1596007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3772260" y="50343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810356" y="5446367"/>
              <a:ext cx="1933333" cy="67619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5569689" y="7124491"/>
            <a:ext cx="2474266" cy="1596007"/>
            <a:chOff x="5569689" y="7124491"/>
            <a:chExt cx="2474266" cy="1596007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5569689" y="7124491"/>
              <a:ext cx="2474266" cy="1596007"/>
              <a:chOff x="5569689" y="7124491"/>
              <a:chExt cx="2474266" cy="1596007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5569689" y="712449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7790" y="744130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330638" y="4098708"/>
            <a:ext cx="2474266" cy="1596007"/>
            <a:chOff x="330638" y="4098708"/>
            <a:chExt cx="2474266" cy="1596007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330638" y="4098708"/>
              <a:ext cx="2474266" cy="1596007"/>
              <a:chOff x="330638" y="4098708"/>
              <a:chExt cx="2474266" cy="1596007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330638" y="409870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68738" y="451076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5259887" y="2983814"/>
            <a:ext cx="2474266" cy="1596007"/>
            <a:chOff x="5259887" y="2983814"/>
            <a:chExt cx="2474266" cy="1596007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5259887" y="2983814"/>
              <a:ext cx="2474266" cy="1596007"/>
              <a:chOff x="5259887" y="2983814"/>
              <a:chExt cx="2474266" cy="1596007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5259887" y="2983814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97988" y="3395863"/>
              <a:ext cx="2142857" cy="676190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2833655" y="7922494"/>
            <a:ext cx="2474266" cy="1596007"/>
            <a:chOff x="2833655" y="7922494"/>
            <a:chExt cx="2474266" cy="1596007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2833655" y="7922494"/>
              <a:ext cx="2474266" cy="1596007"/>
              <a:chOff x="2833655" y="7922494"/>
              <a:chExt cx="2474266" cy="1596007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2833655" y="7922494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871755" y="8239304"/>
              <a:ext cx="2142857" cy="676190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9688358" y="5335339"/>
            <a:ext cx="419048" cy="561905"/>
          </a:xfrm>
          <a:prstGeom prst="rect">
            <a:avLst/>
          </a:prstGeom>
        </p:spPr>
      </p:pic>
      <p:pic>
        <p:nvPicPr>
          <p:cNvPr id="151" name="Object 150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6074022" y="5360358"/>
            <a:ext cx="428571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280170" y="2326210"/>
            <a:ext cx="27307015" cy="34010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8"/>
            <a:ext cx="2047619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8202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46664" y="5810546"/>
            <a:ext cx="22772991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782475"/>
            <a:ext cx="1323810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58784" y="497065"/>
            <a:ext cx="7980952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72069" y="5757642"/>
            <a:ext cx="1264543" cy="283745"/>
            <a:chOff x="5572069" y="5757642"/>
            <a:chExt cx="1264543" cy="28374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572069" y="5757642"/>
              <a:ext cx="1264543" cy="207555"/>
              <a:chOff x="5572069" y="5757642"/>
              <a:chExt cx="1264543" cy="20755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5572069" y="5757642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572069" y="5833833"/>
              <a:ext cx="1264543" cy="207555"/>
              <a:chOff x="5572069" y="5833833"/>
              <a:chExt cx="1264543" cy="2075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5572069" y="5833833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971588" y="6961760"/>
            <a:ext cx="1848566" cy="207555"/>
            <a:chOff x="1971588" y="6961760"/>
            <a:chExt cx="1848566" cy="2075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680000">
              <a:off x="1971588" y="696176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5964" y="5698848"/>
            <a:ext cx="1848566" cy="207555"/>
            <a:chOff x="1985964" y="5698848"/>
            <a:chExt cx="1848566" cy="2075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20000">
              <a:off x="1985964" y="5698848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48136" y="4447828"/>
            <a:ext cx="1848566" cy="207555"/>
            <a:chOff x="2648136" y="4447828"/>
            <a:chExt cx="1848566" cy="2075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900000">
              <a:off x="2648136" y="4447828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50309" y="4745378"/>
            <a:ext cx="1848566" cy="207555"/>
            <a:chOff x="4750309" y="4745378"/>
            <a:chExt cx="1848566" cy="2075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4750309" y="4745378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55740" y="4693891"/>
            <a:ext cx="1848566" cy="207555"/>
            <a:chOff x="12055740" y="4693891"/>
            <a:chExt cx="1848566" cy="2075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080000">
              <a:off x="12055740" y="4693891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41202" y="5872649"/>
            <a:ext cx="1848566" cy="207555"/>
            <a:chOff x="12341202" y="5872649"/>
            <a:chExt cx="1848566" cy="2075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60000">
              <a:off x="12341202" y="5872649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55740" y="6570097"/>
            <a:ext cx="1848566" cy="207555"/>
            <a:chOff x="12055740" y="6570097"/>
            <a:chExt cx="1848566" cy="2075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640000">
              <a:off x="12055740" y="657009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68755" y="6961760"/>
            <a:ext cx="1848566" cy="207555"/>
            <a:chOff x="9668755" y="6961760"/>
            <a:chExt cx="1848566" cy="2075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4940000">
              <a:off x="9668755" y="696176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95170" y="4650764"/>
            <a:ext cx="1848566" cy="207555"/>
            <a:chOff x="9795170" y="4650764"/>
            <a:chExt cx="1848566" cy="2075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500000">
              <a:off x="9795170" y="4650764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65313" y="7060843"/>
            <a:ext cx="1848566" cy="207555"/>
            <a:chOff x="4865313" y="7060843"/>
            <a:chExt cx="1848566" cy="2075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4140000">
              <a:off x="4865313" y="7060843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497020" y="5167702"/>
            <a:ext cx="3093870" cy="1487467"/>
            <a:chOff x="6497020" y="5167702"/>
            <a:chExt cx="3093870" cy="148746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497020" y="5167702"/>
              <a:ext cx="3093870" cy="1487467"/>
              <a:chOff x="6497020" y="5167702"/>
              <a:chExt cx="3093870" cy="148746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497020" y="5167702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00913" y="5465732"/>
              <a:ext cx="2571429" cy="96190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315330" y="5304998"/>
            <a:ext cx="2474266" cy="1212875"/>
            <a:chOff x="3315330" y="5304998"/>
            <a:chExt cx="2474266" cy="121287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3315330" y="5304998"/>
              <a:ext cx="2474266" cy="1212875"/>
              <a:chOff x="3315330" y="5304998"/>
              <a:chExt cx="2474266" cy="121287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315330" y="5304998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29946" y="5497994"/>
              <a:ext cx="2542857" cy="97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49073" y="7512421"/>
            <a:ext cx="2474266" cy="1596007"/>
            <a:chOff x="849073" y="7512421"/>
            <a:chExt cx="2474266" cy="1596007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849073" y="7512421"/>
              <a:ext cx="2474266" cy="1596007"/>
              <a:chOff x="849073" y="7512421"/>
              <a:chExt cx="2474266" cy="159600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49073" y="75124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7169" y="7924467"/>
              <a:ext cx="2495238" cy="6761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142857" y="2502701"/>
            <a:ext cx="2474266" cy="1596007"/>
            <a:chOff x="9142857" y="2502701"/>
            <a:chExt cx="2474266" cy="1596007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142857" y="2502701"/>
              <a:ext cx="2474266" cy="1596007"/>
              <a:chOff x="9142857" y="2502701"/>
              <a:chExt cx="2474266" cy="1596007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142857" y="250270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80954" y="2914751"/>
              <a:ext cx="2142857" cy="6761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311077" y="5280153"/>
            <a:ext cx="2474266" cy="1212875"/>
            <a:chOff x="10311077" y="5280153"/>
            <a:chExt cx="2474266" cy="1212875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0311077" y="5280153"/>
              <a:ext cx="2474266" cy="1212875"/>
              <a:chOff x="10311077" y="5280153"/>
              <a:chExt cx="2474266" cy="1212875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311077" y="528015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325695" y="5473152"/>
              <a:ext cx="2019048" cy="97142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142857" y="7739021"/>
            <a:ext cx="2474266" cy="1596007"/>
            <a:chOff x="9142857" y="7739021"/>
            <a:chExt cx="2474266" cy="1596007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9142857" y="7739021"/>
              <a:ext cx="2474266" cy="1596007"/>
              <a:chOff x="9142857" y="7739021"/>
              <a:chExt cx="2474266" cy="1596007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142857" y="773902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80954" y="815107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954305" y="2850528"/>
            <a:ext cx="2474266" cy="1596007"/>
            <a:chOff x="12954305" y="2850528"/>
            <a:chExt cx="2474266" cy="159600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2954305" y="2850528"/>
              <a:ext cx="2474266" cy="1596007"/>
              <a:chOff x="12954305" y="2850528"/>
              <a:chExt cx="2474266" cy="1596007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2954305" y="28505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992402" y="3262577"/>
              <a:ext cx="2323810" cy="676190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71288" y="2502701"/>
            <a:ext cx="2474266" cy="1596007"/>
            <a:chOff x="1371288" y="2502701"/>
            <a:chExt cx="2474266" cy="1596007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371288" y="2502701"/>
              <a:ext cx="2474266" cy="1596007"/>
              <a:chOff x="1371288" y="2502701"/>
              <a:chExt cx="2474266" cy="1596007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371288" y="250270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09391" y="2914754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729659" y="7164620"/>
            <a:ext cx="2474266" cy="1596007"/>
            <a:chOff x="12729659" y="7164620"/>
            <a:chExt cx="2474266" cy="1596007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2729659" y="7164620"/>
              <a:ext cx="2474266" cy="1596007"/>
              <a:chOff x="12729659" y="7164620"/>
              <a:chExt cx="2474266" cy="1596007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2729659" y="7164620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767755" y="7481431"/>
              <a:ext cx="2104762" cy="676190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068308" y="497065"/>
            <a:ext cx="7980952" cy="1371429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3772260" y="5034318"/>
            <a:ext cx="2474266" cy="1596007"/>
            <a:chOff x="13772260" y="5034318"/>
            <a:chExt cx="2474266" cy="1596007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3772260" y="5034318"/>
              <a:ext cx="2474266" cy="1596007"/>
              <a:chOff x="13772260" y="5034318"/>
              <a:chExt cx="2474266" cy="1596007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3772260" y="50343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810356" y="5446367"/>
              <a:ext cx="1933333" cy="676190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19780" y="4821238"/>
            <a:ext cx="2474266" cy="1596007"/>
            <a:chOff x="119780" y="4821238"/>
            <a:chExt cx="2474266" cy="1596007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119780" y="4821238"/>
              <a:ext cx="2474266" cy="1596007"/>
              <a:chOff x="119780" y="4821238"/>
              <a:chExt cx="2474266" cy="1596007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19780" y="482123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7881" y="5233293"/>
              <a:ext cx="2142857" cy="67619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4739346" y="2825683"/>
            <a:ext cx="2474266" cy="1596007"/>
            <a:chOff x="4739346" y="2825683"/>
            <a:chExt cx="2474266" cy="1596007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4739346" y="2825683"/>
              <a:ext cx="2474266" cy="1596007"/>
              <a:chOff x="4739346" y="2825683"/>
              <a:chExt cx="2474266" cy="1596007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4739346" y="2825683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777450" y="3237727"/>
              <a:ext cx="1933333" cy="676190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4552463" y="7764363"/>
            <a:ext cx="2474266" cy="1596007"/>
            <a:chOff x="4552463" y="7764363"/>
            <a:chExt cx="2474266" cy="1596007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4552463" y="7764363"/>
              <a:ext cx="2474266" cy="1596007"/>
              <a:chOff x="4552463" y="7764363"/>
              <a:chExt cx="2474266" cy="1596007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4552463" y="7764363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90563" y="8081173"/>
              <a:ext cx="2142857" cy="676190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9393603" y="5789098"/>
            <a:ext cx="1005435" cy="207555"/>
            <a:chOff x="9393603" y="5789098"/>
            <a:chExt cx="1005435" cy="207555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393603" y="5789098"/>
              <a:ext cx="1005435" cy="207555"/>
            </a:xfrm>
            <a:prstGeom prst="rect">
              <a:avLst/>
            </a:prstGeom>
          </p:spPr>
        </p:pic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9688358" y="5335339"/>
            <a:ext cx="419048" cy="561905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6074022" y="5360358"/>
            <a:ext cx="428571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146664" y="2326210"/>
            <a:ext cx="22772991" cy="34010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8"/>
            <a:ext cx="2076190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8202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5146664" y="5810546"/>
            <a:ext cx="22772991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782475"/>
            <a:ext cx="1323810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58784" y="497065"/>
            <a:ext cx="7980952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36946" y="6879791"/>
            <a:ext cx="1848566" cy="207555"/>
            <a:chOff x="12136946" y="6879791"/>
            <a:chExt cx="1848566" cy="207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80000">
              <a:off x="12136946" y="6879791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7949" y="5801550"/>
            <a:ext cx="1848566" cy="207555"/>
            <a:chOff x="1397949" y="5801550"/>
            <a:chExt cx="1848566" cy="207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1397949" y="580155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6962" y="6687093"/>
            <a:ext cx="1848566" cy="207555"/>
            <a:chOff x="1706962" y="6687093"/>
            <a:chExt cx="1848566" cy="207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740000">
              <a:off x="1706962" y="6687093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3079" y="4775029"/>
            <a:ext cx="1848566" cy="207555"/>
            <a:chOff x="1673079" y="4775029"/>
            <a:chExt cx="1848566" cy="2075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120000">
              <a:off x="1673079" y="4775029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7769" y="4591831"/>
            <a:ext cx="1848566" cy="207555"/>
            <a:chOff x="3107769" y="4591831"/>
            <a:chExt cx="1848566" cy="2075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4460000">
              <a:off x="3107769" y="4591831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67066" y="6879791"/>
            <a:ext cx="1848566" cy="207555"/>
            <a:chOff x="3267066" y="6879791"/>
            <a:chExt cx="1848566" cy="2075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080000">
              <a:off x="3267066" y="6879791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02265" y="5537126"/>
            <a:ext cx="1848566" cy="207555"/>
            <a:chOff x="13002265" y="5537126"/>
            <a:chExt cx="1848566" cy="2075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880000">
              <a:off x="13002265" y="5537126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5828" y="5039080"/>
            <a:ext cx="1848566" cy="207555"/>
            <a:chOff x="11155828" y="5039080"/>
            <a:chExt cx="1848566" cy="2075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320000">
              <a:off x="11155828" y="503908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78639" y="5039080"/>
            <a:ext cx="1848566" cy="207555"/>
            <a:chOff x="6778639" y="5039080"/>
            <a:chExt cx="1848566" cy="2075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778639" y="5039080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78639" y="6730689"/>
            <a:ext cx="1848566" cy="207555"/>
            <a:chOff x="6778639" y="6730689"/>
            <a:chExt cx="1848566" cy="2075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778639" y="6730689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06968" y="6668197"/>
            <a:ext cx="1848566" cy="207555"/>
            <a:chOff x="12906968" y="6668197"/>
            <a:chExt cx="1848566" cy="2075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160000">
              <a:off x="12906968" y="666819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01762" y="4814482"/>
            <a:ext cx="1848566" cy="207555"/>
            <a:chOff x="12501762" y="4814482"/>
            <a:chExt cx="1848566" cy="20755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4220000">
              <a:off x="12501762" y="4814482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041740" y="6884018"/>
            <a:ext cx="1848566" cy="207555"/>
            <a:chOff x="11041740" y="6884018"/>
            <a:chExt cx="1848566" cy="2075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940000">
              <a:off x="11041740" y="6884018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04373" y="5818343"/>
            <a:ext cx="1264543" cy="283745"/>
            <a:chOff x="10504373" y="5818343"/>
            <a:chExt cx="1264543" cy="28374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504373" y="5818343"/>
              <a:ext cx="1264543" cy="207555"/>
              <a:chOff x="10504373" y="5818343"/>
              <a:chExt cx="1264543" cy="20755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0504373" y="5818343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504373" y="5894533"/>
              <a:ext cx="1264543" cy="207555"/>
              <a:chOff x="10504373" y="5894533"/>
              <a:chExt cx="1264543" cy="20755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0504373" y="5894533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191349" y="5818343"/>
            <a:ext cx="1264543" cy="283745"/>
            <a:chOff x="4191349" y="5818343"/>
            <a:chExt cx="1264543" cy="28374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191349" y="5818343"/>
              <a:ext cx="1264543" cy="207555"/>
              <a:chOff x="4191349" y="5818343"/>
              <a:chExt cx="1264543" cy="20755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4191349" y="5818343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191349" y="5894533"/>
              <a:ext cx="1264543" cy="207555"/>
              <a:chOff x="4191349" y="5894533"/>
              <a:chExt cx="1264543" cy="20755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4191349" y="5894533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8301420" y="5818343"/>
            <a:ext cx="1264543" cy="283745"/>
            <a:chOff x="8301420" y="5818343"/>
            <a:chExt cx="1264543" cy="28374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8301420" y="5818343"/>
              <a:ext cx="1264543" cy="207555"/>
              <a:chOff x="8301420" y="5818343"/>
              <a:chExt cx="1264543" cy="20755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8301420" y="5818343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301420" y="5894533"/>
              <a:ext cx="1264543" cy="207555"/>
              <a:chOff x="8301420" y="5894533"/>
              <a:chExt cx="1264543" cy="20755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800000">
                <a:off x="8301420" y="5894533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6010261" y="5818343"/>
            <a:ext cx="1264543" cy="283745"/>
            <a:chOff x="6010261" y="5818343"/>
            <a:chExt cx="1264543" cy="28374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6010261" y="5818343"/>
              <a:ext cx="1264543" cy="207555"/>
              <a:chOff x="6010261" y="5818343"/>
              <a:chExt cx="1264543" cy="20755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6010261" y="5818343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6010261" y="5894533"/>
              <a:ext cx="1264543" cy="207555"/>
              <a:chOff x="6010261" y="5894533"/>
              <a:chExt cx="1264543" cy="20755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0800000">
                <a:off x="6010261" y="5894533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5024878" y="5615852"/>
            <a:ext cx="1472142" cy="707775"/>
            <a:chOff x="5024878" y="5615852"/>
            <a:chExt cx="1472142" cy="70777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5024878" y="5615852"/>
              <a:ext cx="1472142" cy="707775"/>
              <a:chOff x="5024878" y="5615852"/>
              <a:chExt cx="1472142" cy="707775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5024878" y="5615852"/>
                <a:ext cx="1472142" cy="707775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69474" y="5757665"/>
              <a:ext cx="971429" cy="45714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834301" y="5449555"/>
            <a:ext cx="1783107" cy="874072"/>
            <a:chOff x="2834301" y="5449555"/>
            <a:chExt cx="1783107" cy="874072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2834301" y="5449555"/>
              <a:ext cx="1783107" cy="874072"/>
              <a:chOff x="2834301" y="5449555"/>
              <a:chExt cx="1783107" cy="874072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2834301" y="5449555"/>
                <a:ext cx="1783107" cy="874072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44834" y="5588640"/>
              <a:ext cx="1828571" cy="704762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3606026" y="7666048"/>
            <a:ext cx="1505376" cy="971031"/>
            <a:chOff x="3606026" y="7666048"/>
            <a:chExt cx="1505376" cy="971031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3606026" y="7666048"/>
              <a:ext cx="1505376" cy="971031"/>
              <a:chOff x="3606026" y="7666048"/>
              <a:chExt cx="1505376" cy="971031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3606026" y="7666048"/>
                <a:ext cx="1505376" cy="971031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29205" y="7916743"/>
              <a:ext cx="1514286" cy="409524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975702" y="3623686"/>
            <a:ext cx="1418439" cy="914953"/>
            <a:chOff x="10975702" y="3623686"/>
            <a:chExt cx="1418439" cy="914953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0975702" y="3623686"/>
              <a:ext cx="1418439" cy="914953"/>
              <a:chOff x="10975702" y="3623686"/>
              <a:chExt cx="1418439" cy="914953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0975702" y="3623686"/>
                <a:ext cx="1418439" cy="914953"/>
              </a:xfrm>
              <a:prstGeom prst="rect">
                <a:avLst/>
              </a:prstGeom>
            </p:spPr>
          </p:pic>
        </p:grpSp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997528" y="3859909"/>
              <a:ext cx="1428571" cy="390476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1620327" y="5615852"/>
            <a:ext cx="1576379" cy="772735"/>
            <a:chOff x="11620327" y="5615852"/>
            <a:chExt cx="1576379" cy="772735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11620327" y="5615852"/>
              <a:ext cx="1576379" cy="772735"/>
              <a:chOff x="11620327" y="5615852"/>
              <a:chExt cx="1576379" cy="772735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1620327" y="5615852"/>
                <a:ext cx="1576379" cy="772735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629599" y="5738818"/>
              <a:ext cx="1590476" cy="619048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0975702" y="7404895"/>
            <a:ext cx="1472142" cy="949594"/>
            <a:chOff x="10975702" y="7404895"/>
            <a:chExt cx="1472142" cy="949594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10975702" y="7404895"/>
              <a:ext cx="1472142" cy="949594"/>
              <a:chOff x="10975702" y="7404895"/>
              <a:chExt cx="1472142" cy="949594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0975702" y="7404895"/>
                <a:ext cx="1472142" cy="949594"/>
              </a:xfrm>
              <a:prstGeom prst="rect">
                <a:avLst/>
              </a:prstGeom>
            </p:spPr>
          </p:pic>
        </p:grpSp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998383" y="7650059"/>
              <a:ext cx="1142857" cy="400000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3396558" y="3345782"/>
            <a:ext cx="1441104" cy="929574"/>
            <a:chOff x="13396558" y="3345782"/>
            <a:chExt cx="1441104" cy="929574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13396558" y="3345782"/>
              <a:ext cx="1441104" cy="929574"/>
              <a:chOff x="13396558" y="3345782"/>
              <a:chExt cx="1441104" cy="929574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3396558" y="3345782"/>
                <a:ext cx="1441104" cy="929574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418719" y="3585776"/>
              <a:ext cx="1247619" cy="390476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74871" y="3623686"/>
            <a:ext cx="1543337" cy="995518"/>
            <a:chOff x="1174871" y="3623686"/>
            <a:chExt cx="1543337" cy="995518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1174871" y="3623686"/>
              <a:ext cx="1543337" cy="995518"/>
              <a:chOff x="1174871" y="3623686"/>
              <a:chExt cx="1543337" cy="995518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174871" y="3623686"/>
                <a:ext cx="1543337" cy="995518"/>
              </a:xfrm>
              <a:prstGeom prst="rect">
                <a:avLst/>
              </a:prstGeom>
            </p:spPr>
          </p:pic>
        </p:grpSp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98637" y="3880706"/>
              <a:ext cx="1333333" cy="419048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4413236" y="6790870"/>
            <a:ext cx="1576543" cy="1016937"/>
            <a:chOff x="14413236" y="6790870"/>
            <a:chExt cx="1576543" cy="1016937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14413236" y="6790870"/>
              <a:ext cx="1576543" cy="1016937"/>
              <a:chOff x="14413236" y="6790870"/>
              <a:chExt cx="1576543" cy="1016937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4413236" y="6790870"/>
                <a:ext cx="1576543" cy="1016937"/>
              </a:xfrm>
              <a:prstGeom prst="rect">
                <a:avLst/>
              </a:prstGeom>
            </p:spPr>
          </p:pic>
        </p:grpSp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4437496" y="6992731"/>
              <a:ext cx="1361905" cy="428571"/>
            </a:xfrm>
            <a:prstGeom prst="rect">
              <a:avLst/>
            </a:prstGeom>
          </p:spPr>
        </p:pic>
      </p:grpSp>
      <p:pic>
        <p:nvPicPr>
          <p:cNvPr id="146" name="Object 14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2068308" y="497065"/>
            <a:ext cx="7980952" cy="1371429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14485676" y="4898473"/>
            <a:ext cx="1431665" cy="923485"/>
            <a:chOff x="14485676" y="4898473"/>
            <a:chExt cx="1431665" cy="923485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14485676" y="4898473"/>
              <a:ext cx="1431665" cy="923485"/>
              <a:chOff x="14485676" y="4898473"/>
              <a:chExt cx="1431665" cy="923485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4485676" y="4898473"/>
                <a:ext cx="1431665" cy="923485"/>
              </a:xfrm>
              <a:prstGeom prst="rect">
                <a:avLst/>
              </a:prstGeom>
            </p:spPr>
          </p:pic>
        </p:grpSp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4507757" y="5136894"/>
              <a:ext cx="1238095" cy="390476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381233" y="5467082"/>
            <a:ext cx="1558523" cy="1005314"/>
            <a:chOff x="381233" y="5467082"/>
            <a:chExt cx="1558523" cy="1005314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381233" y="5467082"/>
              <a:ext cx="1558523" cy="1005314"/>
              <a:chOff x="381233" y="5467082"/>
              <a:chExt cx="1558523" cy="1005314"/>
            </a:xfrm>
          </p:grpSpPr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381233" y="5467082"/>
                <a:ext cx="1558523" cy="1005314"/>
              </a:xfrm>
              <a:prstGeom prst="rect">
                <a:avLst/>
              </a:prstGeom>
            </p:spPr>
          </p:pic>
        </p:grpSp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05233" y="5726633"/>
              <a:ext cx="1352381" cy="428571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3725854" y="3221837"/>
            <a:ext cx="1461979" cy="943038"/>
            <a:chOff x="3725854" y="3221837"/>
            <a:chExt cx="1461979" cy="943038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3725854" y="3221837"/>
              <a:ext cx="1461979" cy="943038"/>
              <a:chOff x="3725854" y="3221837"/>
              <a:chExt cx="1461979" cy="943038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3725854" y="3221837"/>
                <a:ext cx="1461979" cy="943038"/>
              </a:xfrm>
              <a:prstGeom prst="rect">
                <a:avLst/>
              </a:prstGeom>
            </p:spPr>
          </p:pic>
        </p:grpSp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748369" y="3465303"/>
              <a:ext cx="1142857" cy="400000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1456389" y="7313721"/>
            <a:ext cx="1450118" cy="935387"/>
            <a:chOff x="1456389" y="7313721"/>
            <a:chExt cx="1450118" cy="935387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456389" y="7313721"/>
              <a:ext cx="1450118" cy="935387"/>
              <a:chOff x="1456389" y="7313721"/>
              <a:chExt cx="1450118" cy="935387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1456389" y="7313721"/>
                <a:ext cx="1450118" cy="935387"/>
              </a:xfrm>
              <a:prstGeom prst="rect">
                <a:avLst/>
              </a:prstGeom>
            </p:spPr>
          </p:pic>
        </p:grpSp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78719" y="7499396"/>
              <a:ext cx="1257143" cy="400000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6888024" y="5615852"/>
            <a:ext cx="1576379" cy="772735"/>
            <a:chOff x="6888024" y="5615852"/>
            <a:chExt cx="1576379" cy="772735"/>
          </a:xfrm>
        </p:grpSpPr>
        <p:grpSp>
          <p:nvGrpSpPr>
            <p:cNvPr id="1058" name="그룹 1058"/>
            <p:cNvGrpSpPr/>
            <p:nvPr/>
          </p:nvGrpSpPr>
          <p:grpSpPr>
            <a:xfrm>
              <a:off x="6888024" y="5615852"/>
              <a:ext cx="1576379" cy="772735"/>
              <a:chOff x="6888024" y="5615852"/>
              <a:chExt cx="1576379" cy="772735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6888024" y="5615852"/>
                <a:ext cx="1576379" cy="772735"/>
              </a:xfrm>
              <a:prstGeom prst="rect">
                <a:avLst/>
              </a:prstGeom>
            </p:spPr>
          </p:pic>
        </p:grpSp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897340" y="5738812"/>
              <a:ext cx="1447619" cy="619048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9344115" y="5615852"/>
            <a:ext cx="1472142" cy="707775"/>
            <a:chOff x="9344115" y="5615852"/>
            <a:chExt cx="1472142" cy="707775"/>
          </a:xfrm>
        </p:grpSpPr>
        <p:grpSp>
          <p:nvGrpSpPr>
            <p:cNvPr id="1060" name="그룹 1060"/>
            <p:cNvGrpSpPr/>
            <p:nvPr/>
          </p:nvGrpSpPr>
          <p:grpSpPr>
            <a:xfrm>
              <a:off x="9344115" y="5615852"/>
              <a:ext cx="1472142" cy="707775"/>
              <a:chOff x="9344115" y="5615852"/>
              <a:chExt cx="1472142" cy="707775"/>
            </a:xfrm>
          </p:grpSpPr>
          <p:pic>
            <p:nvPicPr>
              <p:cNvPr id="179" name="Object 178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9344115" y="5615852"/>
                <a:ext cx="1472142" cy="707775"/>
              </a:xfrm>
              <a:prstGeom prst="rect">
                <a:avLst/>
              </a:prstGeom>
            </p:spPr>
          </p:pic>
        </p:grpSp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488711" y="5757665"/>
              <a:ext cx="971429" cy="457143"/>
            </a:xfrm>
            <a:prstGeom prst="rect">
              <a:avLst/>
            </a:prstGeom>
          </p:spPr>
        </p:pic>
      </p:grpSp>
      <p:grpSp>
        <p:nvGrpSpPr>
          <p:cNvPr id="1061" name="그룹 1061"/>
          <p:cNvGrpSpPr/>
          <p:nvPr/>
        </p:nvGrpSpPr>
        <p:grpSpPr>
          <a:xfrm>
            <a:off x="6966652" y="3679359"/>
            <a:ext cx="1505376" cy="971031"/>
            <a:chOff x="6966652" y="3679359"/>
            <a:chExt cx="1505376" cy="971031"/>
          </a:xfrm>
        </p:grpSpPr>
        <p:grpSp>
          <p:nvGrpSpPr>
            <p:cNvPr id="1062" name="그룹 1062"/>
            <p:cNvGrpSpPr/>
            <p:nvPr/>
          </p:nvGrpSpPr>
          <p:grpSpPr>
            <a:xfrm>
              <a:off x="6966652" y="3679359"/>
              <a:ext cx="1505376" cy="971031"/>
              <a:chOff x="6966652" y="3679359"/>
              <a:chExt cx="1505376" cy="971031"/>
            </a:xfrm>
          </p:grpSpPr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6966652" y="3679359"/>
                <a:ext cx="1505376" cy="971031"/>
              </a:xfrm>
              <a:prstGeom prst="rect">
                <a:avLst/>
              </a:prstGeom>
            </p:spPr>
          </p:pic>
        </p:grpSp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989828" y="3930054"/>
              <a:ext cx="1295238" cy="409524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7002424" y="7313721"/>
            <a:ext cx="1461979" cy="943038"/>
            <a:chOff x="7002424" y="7313721"/>
            <a:chExt cx="1461979" cy="943038"/>
          </a:xfrm>
        </p:grpSpPr>
        <p:grpSp>
          <p:nvGrpSpPr>
            <p:cNvPr id="1064" name="그룹 1064"/>
            <p:cNvGrpSpPr/>
            <p:nvPr/>
          </p:nvGrpSpPr>
          <p:grpSpPr>
            <a:xfrm>
              <a:off x="7002424" y="7313721"/>
              <a:ext cx="1461979" cy="943038"/>
              <a:chOff x="7002424" y="7313721"/>
              <a:chExt cx="1461979" cy="943038"/>
            </a:xfrm>
          </p:grpSpPr>
          <p:pic>
            <p:nvPicPr>
              <p:cNvPr id="191" name="Object 190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7002424" y="7313721"/>
                <a:ext cx="1461979" cy="943038"/>
              </a:xfrm>
              <a:prstGeom prst="rect">
                <a:avLst/>
              </a:prstGeom>
            </p:spPr>
          </p:pic>
        </p:grpSp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024937" y="7557188"/>
              <a:ext cx="1323810" cy="400000"/>
            </a:xfrm>
            <a:prstGeom prst="rect">
              <a:avLst/>
            </a:prstGeom>
          </p:spPr>
        </p:pic>
      </p:grpSp>
      <p:pic>
        <p:nvPicPr>
          <p:cNvPr id="195" name="Object 194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6424061" y="5398831"/>
            <a:ext cx="419048" cy="561905"/>
          </a:xfrm>
          <a:prstGeom prst="rect">
            <a:avLst/>
          </a:prstGeom>
        </p:spPr>
      </p:pic>
      <p:pic>
        <p:nvPicPr>
          <p:cNvPr id="196" name="Object 195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8800576" y="5433009"/>
            <a:ext cx="419048" cy="561905"/>
          </a:xfrm>
          <a:prstGeom prst="rect">
            <a:avLst/>
          </a:prstGeom>
        </p:spPr>
      </p:pic>
      <p:pic>
        <p:nvPicPr>
          <p:cNvPr id="197" name="Object 196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4690288" y="5461632"/>
            <a:ext cx="428571" cy="561905"/>
          </a:xfrm>
          <a:prstGeom prst="rect">
            <a:avLst/>
          </a:prstGeom>
        </p:spPr>
      </p:pic>
      <p:pic>
        <p:nvPicPr>
          <p:cNvPr id="198" name="Object 197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10975316" y="5457720"/>
            <a:ext cx="428571" cy="561905"/>
          </a:xfrm>
          <a:prstGeom prst="rect">
            <a:avLst/>
          </a:prstGeom>
        </p:spPr>
      </p:pic>
      <p:grpSp>
        <p:nvGrpSpPr>
          <p:cNvPr id="1065" name="그룹 1065"/>
          <p:cNvGrpSpPr/>
          <p:nvPr/>
        </p:nvGrpSpPr>
        <p:grpSpPr>
          <a:xfrm>
            <a:off x="12835609" y="7723551"/>
            <a:ext cx="1472142" cy="949594"/>
            <a:chOff x="12835609" y="7723551"/>
            <a:chExt cx="1472142" cy="949594"/>
          </a:xfrm>
        </p:grpSpPr>
        <p:grpSp>
          <p:nvGrpSpPr>
            <p:cNvPr id="1066" name="그룹 1066"/>
            <p:cNvGrpSpPr/>
            <p:nvPr/>
          </p:nvGrpSpPr>
          <p:grpSpPr>
            <a:xfrm>
              <a:off x="12835609" y="7723551"/>
              <a:ext cx="1472142" cy="949594"/>
              <a:chOff x="12835609" y="7723551"/>
              <a:chExt cx="1472142" cy="949594"/>
            </a:xfrm>
          </p:grpSpPr>
          <p:pic>
            <p:nvPicPr>
              <p:cNvPr id="201" name="Object 200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12835609" y="7723551"/>
                <a:ext cx="1472142" cy="949594"/>
              </a:xfrm>
              <a:prstGeom prst="rect">
                <a:avLst/>
              </a:prstGeom>
            </p:spPr>
          </p:pic>
        </p:grpSp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2858288" y="7968716"/>
              <a:ext cx="1276190" cy="40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146664" y="1966821"/>
            <a:ext cx="22772991" cy="34010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5067" y="2139947"/>
            <a:ext cx="2076190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8202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6280170" y="4611541"/>
            <a:ext cx="27307015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4726325"/>
            <a:ext cx="2047619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58784" y="497065"/>
            <a:ext cx="7980952" cy="13714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736622" y="7214415"/>
            <a:ext cx="9170919" cy="32919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3818" y="7429268"/>
            <a:ext cx="1704762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86452" y="5780247"/>
            <a:ext cx="1264543" cy="283745"/>
            <a:chOff x="5686452" y="5780247"/>
            <a:chExt cx="1264543" cy="28374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86452" y="5780247"/>
              <a:ext cx="1264543" cy="207555"/>
              <a:chOff x="5686452" y="5780247"/>
              <a:chExt cx="1264543" cy="20755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5686452" y="5780247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686452" y="5856438"/>
              <a:ext cx="1264543" cy="207555"/>
              <a:chOff x="5686452" y="5856438"/>
              <a:chExt cx="1264543" cy="20755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5686452" y="5856438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219048" y="5778627"/>
            <a:ext cx="1264543" cy="283745"/>
            <a:chOff x="9219048" y="5778627"/>
            <a:chExt cx="1264543" cy="2837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219048" y="5778627"/>
              <a:ext cx="1264543" cy="207555"/>
              <a:chOff x="9219048" y="5778627"/>
              <a:chExt cx="1264543" cy="2075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0800000">
                <a:off x="9219048" y="5778627"/>
                <a:ext cx="1264543" cy="20755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219048" y="5854818"/>
              <a:ext cx="1264543" cy="207555"/>
              <a:chOff x="9219048" y="5854818"/>
              <a:chExt cx="1264543" cy="2075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9219048" y="5854818"/>
                <a:ext cx="1264543" cy="20755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340476" y="6890396"/>
            <a:ext cx="1848566" cy="207555"/>
            <a:chOff x="12340476" y="6890396"/>
            <a:chExt cx="1848566" cy="2075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100000">
              <a:off x="12340476" y="6890396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07936" y="7019728"/>
            <a:ext cx="1848566" cy="207555"/>
            <a:chOff x="9907936" y="7019728"/>
            <a:chExt cx="1848566" cy="207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780000">
              <a:off x="9907936" y="7019728"/>
              <a:ext cx="1848566" cy="20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40476" y="4989007"/>
            <a:ext cx="1848566" cy="207555"/>
            <a:chOff x="12340476" y="4989007"/>
            <a:chExt cx="1848566" cy="207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00000">
              <a:off x="12340476" y="4989007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86168" y="4436992"/>
            <a:ext cx="1848566" cy="207555"/>
            <a:chOff x="10186168" y="4436992"/>
            <a:chExt cx="1848566" cy="2075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60000">
              <a:off x="10186168" y="4436992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89789" y="6779753"/>
            <a:ext cx="1848566" cy="207555"/>
            <a:chOff x="2189789" y="6779753"/>
            <a:chExt cx="1848566" cy="2075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860000">
              <a:off x="2189789" y="6779753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52752" y="4751568"/>
            <a:ext cx="1848566" cy="207555"/>
            <a:chOff x="1952752" y="4751568"/>
            <a:chExt cx="1848566" cy="2075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920000">
              <a:off x="1952752" y="4751568"/>
              <a:ext cx="1848566" cy="2075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47240" y="505659"/>
            <a:ext cx="2361905" cy="6761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97020" y="5167702"/>
            <a:ext cx="3093870" cy="1487467"/>
            <a:chOff x="6497020" y="5167702"/>
            <a:chExt cx="3093870" cy="1487467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6497020" y="5167702"/>
              <a:ext cx="3093870" cy="1487467"/>
              <a:chOff x="6497020" y="5167702"/>
              <a:chExt cx="3093870" cy="148746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497020" y="5167702"/>
                <a:ext cx="3093870" cy="1487467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0913" y="5465732"/>
              <a:ext cx="2000000" cy="9619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315330" y="5304998"/>
            <a:ext cx="2474266" cy="1212875"/>
            <a:chOff x="3315330" y="5304998"/>
            <a:chExt cx="2474266" cy="121287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315330" y="5304998"/>
              <a:ext cx="2474266" cy="1212875"/>
              <a:chOff x="3315330" y="5304998"/>
              <a:chExt cx="2474266" cy="121287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315330" y="5304998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29946" y="5497994"/>
              <a:ext cx="2285714" cy="97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49073" y="7354289"/>
            <a:ext cx="2474266" cy="1596007"/>
            <a:chOff x="849073" y="7354289"/>
            <a:chExt cx="2474266" cy="1596007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849073" y="7354289"/>
              <a:ext cx="2474266" cy="1596007"/>
              <a:chOff x="849073" y="7354289"/>
              <a:chExt cx="2474266" cy="1596007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49073" y="7354289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7169" y="7766337"/>
              <a:ext cx="2133333" cy="6761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590890" y="2355218"/>
            <a:ext cx="2474266" cy="1596007"/>
            <a:chOff x="9590890" y="2355218"/>
            <a:chExt cx="2474266" cy="159600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590890" y="2355218"/>
              <a:ext cx="2474266" cy="1596007"/>
              <a:chOff x="9590890" y="2355218"/>
              <a:chExt cx="2474266" cy="1596007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590890" y="235521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28987" y="2767271"/>
              <a:ext cx="2495238" cy="6761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311077" y="5280153"/>
            <a:ext cx="2474266" cy="1212875"/>
            <a:chOff x="10311077" y="5280153"/>
            <a:chExt cx="2474266" cy="1212875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0311077" y="5280153"/>
              <a:ext cx="2474266" cy="1212875"/>
              <a:chOff x="10311077" y="5280153"/>
              <a:chExt cx="2474266" cy="1212875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311077" y="5280153"/>
                <a:ext cx="2474266" cy="1212875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325737" y="5473156"/>
              <a:ext cx="2504762" cy="97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286613" y="7667143"/>
            <a:ext cx="2474266" cy="1596007"/>
            <a:chOff x="9286613" y="7667143"/>
            <a:chExt cx="2474266" cy="1596007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9286613" y="7667143"/>
              <a:ext cx="2474266" cy="1596007"/>
              <a:chOff x="9286613" y="7667143"/>
              <a:chExt cx="2474266" cy="1596007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286613" y="7667143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24710" y="8079190"/>
              <a:ext cx="2142857" cy="67619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412871" y="3468677"/>
            <a:ext cx="2474266" cy="1596007"/>
            <a:chOff x="13412871" y="3468677"/>
            <a:chExt cx="2474266" cy="1596007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3412871" y="3468677"/>
              <a:ext cx="2474266" cy="1596007"/>
              <a:chOff x="13412871" y="3468677"/>
              <a:chExt cx="2474266" cy="1596007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412871" y="3468677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450948" y="3880722"/>
              <a:ext cx="2142857" cy="676190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068308" y="497065"/>
            <a:ext cx="7980952" cy="1371429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13599753" y="7156651"/>
            <a:ext cx="2474266" cy="1596007"/>
            <a:chOff x="13599753" y="7156651"/>
            <a:chExt cx="2474266" cy="1596007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3599753" y="7156651"/>
              <a:ext cx="2474266" cy="1596007"/>
              <a:chOff x="13599753" y="7156651"/>
              <a:chExt cx="2474266" cy="1596007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3599753" y="7156651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637876" y="7568697"/>
              <a:ext cx="2133333" cy="67619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841064" y="2850528"/>
            <a:ext cx="2474266" cy="1596007"/>
            <a:chOff x="841064" y="2850528"/>
            <a:chExt cx="2474266" cy="1596007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841064" y="2850528"/>
              <a:ext cx="2474266" cy="1596007"/>
              <a:chOff x="841064" y="2850528"/>
              <a:chExt cx="2474266" cy="1596007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841064" y="2850528"/>
                <a:ext cx="2474266" cy="1596007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79168" y="3262570"/>
              <a:ext cx="2238095" cy="676190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031641" y="5329683"/>
            <a:ext cx="419048" cy="561905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704851" y="5336500"/>
            <a:ext cx="428571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46146" y="2326210"/>
            <a:ext cx="9170919" cy="34010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442" y="2298078"/>
            <a:ext cx="1704762" cy="6761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8202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013158" y="5810546"/>
            <a:ext cx="18238967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5782478"/>
            <a:ext cx="2047619" cy="6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58784" y="497065"/>
            <a:ext cx="7980952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080293" y="2175115"/>
            <a:ext cx="2666667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535" y="157213"/>
            <a:ext cx="1822670" cy="1822670"/>
            <a:chOff x="263535" y="157213"/>
            <a:chExt cx="1822670" cy="1822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63535" y="157213"/>
              <a:ext cx="1822670" cy="1822670"/>
              <a:chOff x="263535" y="157213"/>
              <a:chExt cx="1822670" cy="18226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31397" y="-637719"/>
                <a:ext cx="3645340" cy="364534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535" y="157213"/>
                <a:ext cx="1822670" cy="182267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33" y="303688"/>
              <a:ext cx="1666667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879652" y="1966821"/>
            <a:ext cx="13704943" cy="34010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5067" y="2139947"/>
            <a:ext cx="3847619" cy="7142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28202" y="505658"/>
            <a:ext cx="2723810" cy="12952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879652" y="4611541"/>
            <a:ext cx="13704943" cy="32919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9442" y="4726325"/>
            <a:ext cx="3847619" cy="714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58784" y="497065"/>
            <a:ext cx="7980952" cy="13714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736622" y="7214415"/>
            <a:ext cx="9170919" cy="32919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3818" y="7429268"/>
            <a:ext cx="4219048" cy="71428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1513" y="955369"/>
            <a:ext cx="5904762" cy="1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03493" y="2061173"/>
            <a:ext cx="2733333" cy="7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3996" y="414782"/>
            <a:ext cx="2820391" cy="2820391"/>
            <a:chOff x="3363996" y="414782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3996" y="414782"/>
              <a:ext cx="2820391" cy="2820391"/>
              <a:chOff x="3363996" y="414782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34335" y="-81487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3996" y="414782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1593" y="641439"/>
              <a:ext cx="2561905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6080287" y="2175115"/>
            <a:ext cx="2695238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27031" y="2871476"/>
            <a:ext cx="6785772" cy="7193398"/>
            <a:chOff x="6527031" y="2871476"/>
            <a:chExt cx="6785772" cy="71933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27031" y="2871476"/>
              <a:ext cx="6785772" cy="7193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0735" y="1533726"/>
            <a:ext cx="3504762" cy="13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8914" y="3572300"/>
            <a:ext cx="8952381" cy="4514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46284" y="750041"/>
            <a:ext cx="2820391" cy="2820391"/>
            <a:chOff x="3346284" y="750041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46284" y="750041"/>
              <a:ext cx="2820391" cy="2820391"/>
              <a:chOff x="3346284" y="750041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16623" y="-47961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46284" y="750041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3880" y="976699"/>
              <a:ext cx="2800000" cy="25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36856" y="2031584"/>
            <a:ext cx="2971429" cy="3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3913" y="750041"/>
            <a:ext cx="1778359" cy="492857"/>
            <a:chOff x="6713913" y="750041"/>
            <a:chExt cx="1778359" cy="49285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713913" y="750041"/>
              <a:ext cx="1778359" cy="492857"/>
              <a:chOff x="6713913" y="750041"/>
              <a:chExt cx="1778359" cy="49285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70528" y="527461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713913" y="750041"/>
                <a:ext cx="1778359" cy="49285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85184" y="803132"/>
              <a:ext cx="1095238" cy="4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1513" y="955369"/>
            <a:ext cx="5904762" cy="1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03493" y="2061173"/>
            <a:ext cx="3133333" cy="7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3996" y="414782"/>
            <a:ext cx="2820391" cy="2820391"/>
            <a:chOff x="3363996" y="414782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3996" y="414782"/>
              <a:ext cx="2820391" cy="2820391"/>
              <a:chOff x="3363996" y="414782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34335" y="-81487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3996" y="414782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1593" y="641439"/>
              <a:ext cx="2561905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6080287" y="2175115"/>
            <a:ext cx="2695238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44692" y="2946010"/>
            <a:ext cx="5585791" cy="7251969"/>
            <a:chOff x="6644692" y="2946010"/>
            <a:chExt cx="5585791" cy="72519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44692" y="2946010"/>
              <a:ext cx="5585791" cy="7251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1513" y="955369"/>
            <a:ext cx="5904762" cy="1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03493" y="2061173"/>
            <a:ext cx="2361905" cy="7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3996" y="414782"/>
            <a:ext cx="2820391" cy="2820391"/>
            <a:chOff x="3363996" y="414782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3996" y="414782"/>
              <a:ext cx="2820391" cy="2820391"/>
              <a:chOff x="3363996" y="414782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34335" y="-81487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3996" y="414782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1593" y="641439"/>
              <a:ext cx="2561905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6080287" y="2175115"/>
            <a:ext cx="2695238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56185" y="2864913"/>
            <a:ext cx="5255061" cy="7298696"/>
            <a:chOff x="6556185" y="2864913"/>
            <a:chExt cx="5255061" cy="72986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56185" y="2864913"/>
              <a:ext cx="5255061" cy="7298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1513" y="955369"/>
            <a:ext cx="5904762" cy="13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03493" y="2061173"/>
            <a:ext cx="4047619" cy="7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3996" y="414782"/>
            <a:ext cx="2820391" cy="2820391"/>
            <a:chOff x="3363996" y="414782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63996" y="414782"/>
              <a:ext cx="2820391" cy="2820391"/>
              <a:chOff x="3363996" y="414782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34335" y="-81487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63996" y="414782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1593" y="641439"/>
              <a:ext cx="2561905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6080287" y="2175115"/>
            <a:ext cx="2695238" cy="3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44692" y="2936999"/>
            <a:ext cx="4592500" cy="7173047"/>
            <a:chOff x="6644692" y="2936999"/>
            <a:chExt cx="4592500" cy="71730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44692" y="2936999"/>
              <a:ext cx="4592500" cy="7173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080293" y="2175115"/>
            <a:ext cx="2685714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518" y="478231"/>
            <a:ext cx="3904762" cy="13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999" y="179802"/>
            <a:ext cx="1813897" cy="1813897"/>
            <a:chOff x="335999" y="179802"/>
            <a:chExt cx="1813897" cy="18138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5999" y="179802"/>
              <a:ext cx="1813897" cy="1813897"/>
              <a:chOff x="335999" y="179802"/>
              <a:chExt cx="1813897" cy="1813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4793" y="-610990"/>
                <a:ext cx="3627795" cy="362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5999" y="179802"/>
                <a:ext cx="1813897" cy="181389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984" y="325572"/>
              <a:ext cx="1685714" cy="16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579" y="272862"/>
            <a:ext cx="9382592" cy="9288766"/>
            <a:chOff x="6301579" y="272862"/>
            <a:chExt cx="9382592" cy="92887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579" y="272862"/>
              <a:ext cx="9382592" cy="928876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283" y="2288553"/>
            <a:ext cx="3133333" cy="79047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080293" y="2175115"/>
            <a:ext cx="2685714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518" y="478231"/>
            <a:ext cx="3904762" cy="13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999" y="179802"/>
            <a:ext cx="1813897" cy="1813897"/>
            <a:chOff x="335999" y="179802"/>
            <a:chExt cx="1813897" cy="18138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5999" y="179802"/>
              <a:ext cx="1813897" cy="1813897"/>
              <a:chOff x="335999" y="179802"/>
              <a:chExt cx="1813897" cy="1813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4793" y="-610990"/>
                <a:ext cx="3627795" cy="362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5999" y="179802"/>
                <a:ext cx="1813897" cy="181389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984" y="325572"/>
              <a:ext cx="1685714" cy="16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21201" y="320222"/>
            <a:ext cx="8508358" cy="9559952"/>
            <a:chOff x="7621201" y="320222"/>
            <a:chExt cx="8508358" cy="95599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21201" y="320222"/>
              <a:ext cx="8508358" cy="95599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283" y="2317125"/>
            <a:ext cx="6000000" cy="79047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080293" y="2175115"/>
            <a:ext cx="2685714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518" y="478231"/>
            <a:ext cx="3904762" cy="13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999" y="179802"/>
            <a:ext cx="1813897" cy="1813897"/>
            <a:chOff x="335999" y="179802"/>
            <a:chExt cx="1813897" cy="18138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5999" y="179802"/>
              <a:ext cx="1813897" cy="1813897"/>
              <a:chOff x="335999" y="179802"/>
              <a:chExt cx="1813897" cy="1813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4793" y="-610990"/>
                <a:ext cx="3627795" cy="362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5999" y="179802"/>
                <a:ext cx="1813897" cy="181389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984" y="325572"/>
              <a:ext cx="1685714" cy="16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72275" y="179802"/>
            <a:ext cx="6880985" cy="9847564"/>
            <a:chOff x="7172275" y="179802"/>
            <a:chExt cx="6880985" cy="98475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2275" y="179802"/>
              <a:ext cx="6880985" cy="98475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6283" y="2534329"/>
            <a:ext cx="5257143" cy="79047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080293" y="2175115"/>
            <a:ext cx="2685714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518" y="478231"/>
            <a:ext cx="3904762" cy="13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999" y="179802"/>
            <a:ext cx="1813897" cy="1813897"/>
            <a:chOff x="335999" y="179802"/>
            <a:chExt cx="1813897" cy="18138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5999" y="179802"/>
              <a:ext cx="1813897" cy="1813897"/>
              <a:chOff x="335999" y="179802"/>
              <a:chExt cx="1813897" cy="1813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4793" y="-610990"/>
                <a:ext cx="3627795" cy="362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5999" y="179802"/>
                <a:ext cx="1813897" cy="181389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984" y="325572"/>
              <a:ext cx="1685714" cy="16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0373" y="767242"/>
            <a:ext cx="6645174" cy="9899701"/>
            <a:chOff x="6850373" y="767242"/>
            <a:chExt cx="6645174" cy="98997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50373" y="767242"/>
              <a:ext cx="6645174" cy="98997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4593" y="2021893"/>
            <a:ext cx="5076190" cy="79047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080293" y="2175115"/>
            <a:ext cx="2685714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518" y="478231"/>
            <a:ext cx="3904762" cy="13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999" y="179802"/>
            <a:ext cx="1813897" cy="1813897"/>
            <a:chOff x="335999" y="179802"/>
            <a:chExt cx="1813897" cy="18138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5999" y="179802"/>
              <a:ext cx="1813897" cy="1813897"/>
              <a:chOff x="335999" y="179802"/>
              <a:chExt cx="1813897" cy="1813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4793" y="-610990"/>
                <a:ext cx="3627795" cy="362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5999" y="179802"/>
                <a:ext cx="1813897" cy="181389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984" y="325572"/>
              <a:ext cx="1685714" cy="16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5974" y="2355218"/>
            <a:ext cx="15132377" cy="6979809"/>
            <a:chOff x="775974" y="2355218"/>
            <a:chExt cx="15132377" cy="69798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5974" y="2355218"/>
              <a:ext cx="15132377" cy="69798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27635" y="778003"/>
            <a:ext cx="5371429" cy="79047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080293" y="2175115"/>
            <a:ext cx="2685714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518" y="478231"/>
            <a:ext cx="3904762" cy="13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999" y="179802"/>
            <a:ext cx="1813897" cy="1813897"/>
            <a:chOff x="335999" y="179802"/>
            <a:chExt cx="1813897" cy="18138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5999" y="179802"/>
              <a:ext cx="1813897" cy="1813897"/>
              <a:chOff x="335999" y="179802"/>
              <a:chExt cx="1813897" cy="1813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4793" y="-610990"/>
                <a:ext cx="3627795" cy="362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5999" y="179802"/>
                <a:ext cx="1813897" cy="181389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984" y="325572"/>
              <a:ext cx="1685714" cy="16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5999" y="2712460"/>
            <a:ext cx="15695625" cy="6395967"/>
            <a:chOff x="335999" y="2712460"/>
            <a:chExt cx="15695625" cy="63959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5999" y="2712460"/>
              <a:ext cx="15695625" cy="639596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33139" y="753426"/>
            <a:ext cx="8114286" cy="79047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080293" y="2175115"/>
            <a:ext cx="2685714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518" y="478231"/>
            <a:ext cx="3904762" cy="13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999" y="179802"/>
            <a:ext cx="1813897" cy="1813897"/>
            <a:chOff x="335999" y="179802"/>
            <a:chExt cx="1813897" cy="18138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5999" y="179802"/>
              <a:ext cx="1813897" cy="1813897"/>
              <a:chOff x="335999" y="179802"/>
              <a:chExt cx="1813897" cy="1813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4793" y="-610990"/>
                <a:ext cx="3627795" cy="362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5999" y="179802"/>
                <a:ext cx="1813897" cy="181389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984" y="325572"/>
              <a:ext cx="1685714" cy="16190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6283" y="2288553"/>
            <a:ext cx="4057143" cy="790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04665" y="528067"/>
            <a:ext cx="7302905" cy="9229580"/>
            <a:chOff x="6504665" y="528067"/>
            <a:chExt cx="7302905" cy="92295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04665" y="528067"/>
              <a:ext cx="7302905" cy="9229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6667" y="-278139"/>
            <a:ext cx="4989286" cy="10797186"/>
            <a:chOff x="-266667" y="-278139"/>
            <a:chExt cx="4989286" cy="10797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33829" y="-5651958"/>
              <a:ext cx="9978571" cy="215943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-278139"/>
              <a:ext cx="4989286" cy="10797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9038" y="1203768"/>
            <a:ext cx="7457143" cy="13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5710" y="427189"/>
            <a:ext cx="2820391" cy="2820391"/>
            <a:chOff x="815710" y="427189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5710" y="427189"/>
              <a:ext cx="2820391" cy="2820391"/>
              <a:chOff x="815710" y="427189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13951" y="-802472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5710" y="427189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309" y="653844"/>
              <a:ext cx="2800000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17457" y="2893439"/>
            <a:ext cx="12580952" cy="57142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3388" y="3609671"/>
            <a:ext cx="2123810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2896" y="4683036"/>
            <a:ext cx="2400000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080293" y="2175115"/>
            <a:ext cx="2685714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518" y="478231"/>
            <a:ext cx="3904762" cy="13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999" y="179802"/>
            <a:ext cx="1813897" cy="1813897"/>
            <a:chOff x="335999" y="179802"/>
            <a:chExt cx="1813897" cy="18138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5999" y="179802"/>
              <a:ext cx="1813897" cy="1813897"/>
              <a:chOff x="335999" y="179802"/>
              <a:chExt cx="1813897" cy="1813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4793" y="-610990"/>
                <a:ext cx="3627795" cy="362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5999" y="179802"/>
                <a:ext cx="1813897" cy="181389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984" y="325572"/>
              <a:ext cx="1685714" cy="16190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9310" y="816937"/>
            <a:ext cx="6285714" cy="790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2948" y="2779527"/>
            <a:ext cx="14072436" cy="6262234"/>
            <a:chOff x="1242948" y="2779527"/>
            <a:chExt cx="14072436" cy="62622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2948" y="2779527"/>
              <a:ext cx="14072436" cy="6262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16080293" y="2175115"/>
            <a:ext cx="2685714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518" y="478231"/>
            <a:ext cx="3904762" cy="13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999" y="179802"/>
            <a:ext cx="1813897" cy="1813897"/>
            <a:chOff x="335999" y="179802"/>
            <a:chExt cx="1813897" cy="181389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35999" y="179802"/>
              <a:ext cx="1813897" cy="1813897"/>
              <a:chOff x="335999" y="179802"/>
              <a:chExt cx="1813897" cy="18138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54793" y="-610990"/>
                <a:ext cx="3627795" cy="362779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5999" y="179802"/>
                <a:ext cx="1813897" cy="181389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984" y="325572"/>
              <a:ext cx="1685714" cy="161904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49310" y="816937"/>
            <a:ext cx="5371429" cy="7904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9603" y="2355218"/>
            <a:ext cx="14490494" cy="7245247"/>
            <a:chOff x="649603" y="2355218"/>
            <a:chExt cx="14490494" cy="72452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603" y="2355218"/>
              <a:ext cx="14490494" cy="7245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362" y="6117102"/>
            <a:ext cx="5933333" cy="1295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323" y="6992282"/>
            <a:ext cx="9828571" cy="30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17013389" y="953172"/>
            <a:ext cx="838095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4167" y="657143"/>
            <a:ext cx="14228571" cy="4476190"/>
            <a:chOff x="704167" y="657143"/>
            <a:chExt cx="14228571" cy="44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359755" y="-1533987"/>
              <a:ext cx="28457143" cy="895238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167" y="657143"/>
              <a:ext cx="14228571" cy="44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2226" y="1012030"/>
            <a:ext cx="1523810" cy="1123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26072" y="3993537"/>
            <a:ext cx="1104762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187314" y="9222141"/>
              <a:ext cx="361905" cy="4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895" y="5399303"/>
              <a:ext cx="440486" cy="4404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8291" y="5403443"/>
              <a:ext cx="435585" cy="43558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71608" y="753273"/>
            <a:ext cx="961905" cy="6761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81132" y="1318920"/>
            <a:ext cx="9628571" cy="3761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6667" y="-278139"/>
            <a:ext cx="4989286" cy="10797186"/>
            <a:chOff x="-266667" y="-278139"/>
            <a:chExt cx="4989286" cy="10797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33829" y="-5651958"/>
              <a:ext cx="9978571" cy="215943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-278139"/>
              <a:ext cx="4989286" cy="10797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9038" y="1203768"/>
            <a:ext cx="7457143" cy="13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5710" y="427189"/>
            <a:ext cx="2820391" cy="2820391"/>
            <a:chOff x="815710" y="427189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5710" y="427189"/>
              <a:ext cx="2820391" cy="2820391"/>
              <a:chOff x="815710" y="427189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13951" y="-802472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5710" y="427189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309" y="653844"/>
              <a:ext cx="2800000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94600" y="2813979"/>
            <a:ext cx="13038095" cy="6666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3388" y="3609671"/>
            <a:ext cx="2123810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2896" y="4683036"/>
            <a:ext cx="2400000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6667" y="-278139"/>
            <a:ext cx="4989286" cy="10797186"/>
            <a:chOff x="-266667" y="-278139"/>
            <a:chExt cx="4989286" cy="10797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33829" y="-5651958"/>
              <a:ext cx="9978571" cy="215943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-278139"/>
              <a:ext cx="4989286" cy="10797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9038" y="1203768"/>
            <a:ext cx="7457143" cy="13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5710" y="427189"/>
            <a:ext cx="2820391" cy="2820391"/>
            <a:chOff x="815710" y="427189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5710" y="427189"/>
              <a:ext cx="2820391" cy="2820391"/>
              <a:chOff x="815710" y="427189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13951" y="-802472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5710" y="427189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309" y="653844"/>
              <a:ext cx="2800000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80945" y="2751626"/>
            <a:ext cx="13209524" cy="65047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3388" y="3609671"/>
            <a:ext cx="2123810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2896" y="4683036"/>
            <a:ext cx="2400000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6667" y="-278139"/>
            <a:ext cx="4989286" cy="10797186"/>
            <a:chOff x="-266667" y="-278139"/>
            <a:chExt cx="4989286" cy="10797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33829" y="-5651958"/>
              <a:ext cx="9978571" cy="215943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-278139"/>
              <a:ext cx="4989286" cy="10797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9038" y="1203768"/>
            <a:ext cx="7457143" cy="13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5710" y="427189"/>
            <a:ext cx="2820391" cy="2820391"/>
            <a:chOff x="815710" y="427189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5710" y="427189"/>
              <a:ext cx="2820391" cy="2820391"/>
              <a:chOff x="815710" y="427189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13951" y="-802472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5710" y="427189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309" y="653844"/>
              <a:ext cx="2800000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43477" y="2908318"/>
            <a:ext cx="12933333" cy="6666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3388" y="3609671"/>
            <a:ext cx="2123810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2896" y="4683036"/>
            <a:ext cx="2400000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6667" y="-278139"/>
            <a:ext cx="4989286" cy="10797186"/>
            <a:chOff x="-266667" y="-278139"/>
            <a:chExt cx="4989286" cy="10797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33829" y="-5651958"/>
              <a:ext cx="9978571" cy="2159437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-278139"/>
              <a:ext cx="4989286" cy="10797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9038" y="1203768"/>
            <a:ext cx="6761905" cy="13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5710" y="427189"/>
            <a:ext cx="2820391" cy="2820391"/>
            <a:chOff x="815710" y="427189"/>
            <a:chExt cx="2820391" cy="2820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5710" y="427189"/>
              <a:ext cx="2820391" cy="2820391"/>
              <a:chOff x="815710" y="427189"/>
              <a:chExt cx="2820391" cy="2820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13951" y="-802472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5710" y="427189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309" y="653844"/>
              <a:ext cx="2800000" cy="25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39608" y="2858949"/>
            <a:ext cx="12952381" cy="66666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3388" y="3609671"/>
            <a:ext cx="2123810" cy="866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2896" y="4683036"/>
            <a:ext cx="2114286" cy="561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2020-12-05T23:39:12Z</dcterms:created>
  <dcterms:modified xsi:type="dcterms:W3CDTF">2020-12-05T23:39:12Z</dcterms:modified>
</cp:coreProperties>
</file>